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03" r:id="rId3"/>
    <p:sldId id="259" r:id="rId4"/>
    <p:sldId id="262" r:id="rId5"/>
    <p:sldId id="263" r:id="rId6"/>
    <p:sldId id="301" r:id="rId7"/>
    <p:sldId id="260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302" r:id="rId19"/>
    <p:sldId id="273" r:id="rId20"/>
    <p:sldId id="274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27" r:id="rId66"/>
    <p:sldId id="328" r:id="rId67"/>
    <p:sldId id="329" r:id="rId68"/>
    <p:sldId id="330" r:id="rId69"/>
    <p:sldId id="331" r:id="rId70"/>
    <p:sldId id="332" r:id="rId71"/>
    <p:sldId id="333" r:id="rId72"/>
    <p:sldId id="334" r:id="rId73"/>
    <p:sldId id="335" r:id="rId74"/>
    <p:sldId id="336" r:id="rId75"/>
    <p:sldId id="337" r:id="rId76"/>
    <p:sldId id="338" r:id="rId77"/>
    <p:sldId id="339" r:id="rId78"/>
    <p:sldId id="340" r:id="rId79"/>
    <p:sldId id="341" r:id="rId80"/>
    <p:sldId id="342" r:id="rId81"/>
    <p:sldId id="343" r:id="rId82"/>
    <p:sldId id="344" r:id="rId83"/>
    <p:sldId id="345" r:id="rId84"/>
    <p:sldId id="346" r:id="rId85"/>
    <p:sldId id="347" r:id="rId86"/>
    <p:sldId id="348" r:id="rId87"/>
    <p:sldId id="349" r:id="rId88"/>
    <p:sldId id="350" r:id="rId89"/>
    <p:sldId id="351" r:id="rId90"/>
  </p:sldIdLst>
  <p:sldSz cx="9906000" cy="6858000" type="A4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5" autoAdjust="0"/>
    <p:restoredTop sz="94660"/>
  </p:normalViewPr>
  <p:slideViewPr>
    <p:cSldViewPr snapToGrid="0">
      <p:cViewPr varScale="1">
        <p:scale>
          <a:sx n="94" d="100"/>
          <a:sy n="94" d="100"/>
        </p:scale>
        <p:origin x="70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4A026-DBE8-4EDA-8E24-0F8A7ED9C547}" type="datetimeFigureOut">
              <a:rPr lang="es-PE" smtClean="0"/>
              <a:t>08/10/2014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6A4CA-870F-4489-8654-1CC6C06C5EB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77708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4A026-DBE8-4EDA-8E24-0F8A7ED9C547}" type="datetimeFigureOut">
              <a:rPr lang="es-PE" smtClean="0"/>
              <a:t>08/10/2014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6A4CA-870F-4489-8654-1CC6C06C5EB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63753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4A026-DBE8-4EDA-8E24-0F8A7ED9C547}" type="datetimeFigureOut">
              <a:rPr lang="es-PE" smtClean="0"/>
              <a:t>08/10/2014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6A4CA-870F-4489-8654-1CC6C06C5EB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05518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4A026-DBE8-4EDA-8E24-0F8A7ED9C547}" type="datetimeFigureOut">
              <a:rPr lang="es-PE" smtClean="0"/>
              <a:t>08/10/2014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6A4CA-870F-4489-8654-1CC6C06C5EB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17393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4A026-DBE8-4EDA-8E24-0F8A7ED9C547}" type="datetimeFigureOut">
              <a:rPr lang="es-PE" smtClean="0"/>
              <a:t>08/10/2014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6A4CA-870F-4489-8654-1CC6C06C5EB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77832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4A026-DBE8-4EDA-8E24-0F8A7ED9C547}" type="datetimeFigureOut">
              <a:rPr lang="es-PE" smtClean="0"/>
              <a:t>08/10/2014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6A4CA-870F-4489-8654-1CC6C06C5EB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94517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4A026-DBE8-4EDA-8E24-0F8A7ED9C547}" type="datetimeFigureOut">
              <a:rPr lang="es-PE" smtClean="0"/>
              <a:t>08/10/2014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6A4CA-870F-4489-8654-1CC6C06C5EB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87222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4A026-DBE8-4EDA-8E24-0F8A7ED9C547}" type="datetimeFigureOut">
              <a:rPr lang="es-PE" smtClean="0"/>
              <a:t>08/10/2014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6A4CA-870F-4489-8654-1CC6C06C5EB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82516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4A026-DBE8-4EDA-8E24-0F8A7ED9C547}" type="datetimeFigureOut">
              <a:rPr lang="es-PE" smtClean="0"/>
              <a:t>08/10/2014</a:t>
            </a:fld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6A4CA-870F-4489-8654-1CC6C06C5EB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08710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4A026-DBE8-4EDA-8E24-0F8A7ED9C547}" type="datetimeFigureOut">
              <a:rPr lang="es-PE" smtClean="0"/>
              <a:t>08/10/2014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6A4CA-870F-4489-8654-1CC6C06C5EB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94435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4A026-DBE8-4EDA-8E24-0F8A7ED9C547}" type="datetimeFigureOut">
              <a:rPr lang="es-PE" smtClean="0"/>
              <a:t>08/10/2014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6A4CA-870F-4489-8654-1CC6C06C5EB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27821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24A026-DBE8-4EDA-8E24-0F8A7ED9C547}" type="datetimeFigureOut">
              <a:rPr lang="es-PE" smtClean="0"/>
              <a:t>08/10/2014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6A4CA-870F-4489-8654-1CC6C06C5EB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07864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4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2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7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0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eg"/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0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61560" y="-830580"/>
            <a:ext cx="18288000" cy="10287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59680" y="-541020"/>
            <a:ext cx="18288000" cy="10287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191000" y="-1714500"/>
            <a:ext cx="18288000" cy="10287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038600" y="-1562100"/>
            <a:ext cx="18288000" cy="102870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431473" y="-2124594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4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/>
              <a:t>Traje Falda Gasa Vestido Larga Sin Manga Casual Plisado Cuello Redondo NEGRO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S./18.53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6721066" y="141957"/>
            <a:ext cx="45212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r>
              <a:rPr lang="es-PE" sz="1400" dirty="0"/>
              <a:t>Origen:	</a:t>
            </a:r>
          </a:p>
          <a:p>
            <a:r>
              <a:rPr lang="es-PE" sz="1400" dirty="0"/>
              <a:t>China</a:t>
            </a:r>
          </a:p>
          <a:p>
            <a:r>
              <a:rPr lang="es-PE" sz="1400" dirty="0"/>
              <a:t>Estilo:	</a:t>
            </a:r>
          </a:p>
          <a:p>
            <a:r>
              <a:rPr lang="es-PE" sz="1400" dirty="0"/>
              <a:t>Casual</a:t>
            </a:r>
          </a:p>
          <a:p>
            <a:r>
              <a:rPr lang="es-PE" sz="1400" dirty="0"/>
              <a:t>Marca:	</a:t>
            </a:r>
          </a:p>
          <a:p>
            <a:r>
              <a:rPr lang="es-PE" sz="1400" dirty="0" err="1"/>
              <a:t>Eozy</a:t>
            </a:r>
            <a:endParaRPr lang="es-PE" sz="1400" dirty="0"/>
          </a:p>
          <a:p>
            <a:r>
              <a:rPr lang="es-PE" sz="1400" dirty="0"/>
              <a:t>Tipo:	</a:t>
            </a:r>
          </a:p>
          <a:p>
            <a:r>
              <a:rPr lang="es-PE" sz="1400" dirty="0"/>
              <a:t>Falda</a:t>
            </a:r>
          </a:p>
          <a:p>
            <a:r>
              <a:rPr lang="es-PE" sz="1400" dirty="0"/>
              <a:t>Uso:	</a:t>
            </a:r>
          </a:p>
          <a:p>
            <a:r>
              <a:rPr lang="es-PE" sz="1400" dirty="0"/>
              <a:t>Mujer</a:t>
            </a:r>
          </a:p>
          <a:p>
            <a:r>
              <a:rPr lang="es-PE" sz="1400" dirty="0"/>
              <a:t>Tela:	</a:t>
            </a:r>
          </a:p>
          <a:p>
            <a:r>
              <a:rPr lang="es-PE" sz="1400" dirty="0"/>
              <a:t>Gasa</a:t>
            </a:r>
          </a:p>
          <a:p>
            <a:r>
              <a:rPr lang="es-PE" sz="1400" dirty="0"/>
              <a:t>Modelo:	</a:t>
            </a:r>
          </a:p>
          <a:p>
            <a:r>
              <a:rPr lang="es-PE" sz="1400" dirty="0"/>
              <a:t>DGE</a:t>
            </a:r>
          </a:p>
          <a:p>
            <a:r>
              <a:rPr lang="es-PE" sz="1400" dirty="0"/>
              <a:t>Tipo de ropa:	</a:t>
            </a:r>
          </a:p>
          <a:p>
            <a:r>
              <a:rPr lang="es-PE" sz="1400" dirty="0"/>
              <a:t>Falda</a:t>
            </a:r>
          </a:p>
          <a:p>
            <a:r>
              <a:rPr lang="es-PE" sz="1400" dirty="0"/>
              <a:t>Cantidad de unidades:	</a:t>
            </a:r>
          </a:p>
          <a:p>
            <a:r>
              <a:rPr lang="es-PE" sz="1400" dirty="0"/>
              <a:t>1 unidad</a:t>
            </a:r>
          </a:p>
          <a:p>
            <a:r>
              <a:rPr lang="es-PE" sz="1400" dirty="0"/>
              <a:t>Talla:	</a:t>
            </a:r>
          </a:p>
          <a:p>
            <a:r>
              <a:rPr lang="es-PE" sz="1400" dirty="0"/>
              <a:t>Talla única</a:t>
            </a:r>
            <a:endParaRPr lang="es-PE" sz="1400" dirty="0" smtClean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31035" t="25179" r="34766" b="6287"/>
          <a:stretch/>
        </p:blipFill>
        <p:spPr>
          <a:xfrm>
            <a:off x="3119738" y="909184"/>
            <a:ext cx="3314742" cy="394534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220" name="Picture 4" descr="http://i.ebayimg.com/00/s/ODAwWDYwMA==/z/3dEAAMXQgJhTd-NY/$_5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44" y="189954"/>
            <a:ext cx="2687555" cy="358340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l="34178" t="52292" r="20884" b="23560"/>
          <a:stretch/>
        </p:blipFill>
        <p:spPr>
          <a:xfrm>
            <a:off x="7740386" y="4974049"/>
            <a:ext cx="2360964" cy="656415"/>
          </a:xfrm>
          <a:prstGeom prst="rect">
            <a:avLst/>
          </a:prstGeom>
        </p:spPr>
      </p:pic>
      <p:sp>
        <p:nvSpPr>
          <p:cNvPr id="11" name="Estrella de 7 puntas 10"/>
          <p:cNvSpPr/>
          <p:nvPr/>
        </p:nvSpPr>
        <p:spPr>
          <a:xfrm rot="20541919">
            <a:off x="1508158" y="3791450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 rot="20761026">
            <a:off x="1674396" y="4226546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s./</a:t>
            </a:r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85.00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2884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414803" y="5715957"/>
            <a:ext cx="7626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Womens</a:t>
            </a:r>
            <a:r>
              <a:rPr lang="en-US" b="1" dirty="0"/>
              <a:t> Colorful Sleeveless Stripes Party Mini Dress Chiffon Dresses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S/.14.57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6458314" y="224096"/>
            <a:ext cx="45212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r>
              <a:rPr lang="es-PE" sz="1400" dirty="0" err="1"/>
              <a:t>Size</a:t>
            </a:r>
            <a:r>
              <a:rPr lang="es-PE" sz="1400" dirty="0"/>
              <a:t>: </a:t>
            </a:r>
            <a:r>
              <a:rPr lang="es-PE" sz="1400" dirty="0" err="1"/>
              <a:t>One</a:t>
            </a:r>
            <a:r>
              <a:rPr lang="es-PE" sz="1400" dirty="0"/>
              <a:t> </a:t>
            </a:r>
            <a:r>
              <a:rPr lang="es-PE" sz="1400" dirty="0" err="1"/>
              <a:t>size</a:t>
            </a:r>
            <a:r>
              <a:rPr lang="es-PE" sz="1400" dirty="0"/>
              <a:t/>
            </a:r>
            <a:br>
              <a:rPr lang="es-PE" sz="1400" dirty="0"/>
            </a:br>
            <a:r>
              <a:rPr lang="es-PE" sz="1400" dirty="0" err="1"/>
              <a:t>Gender</a:t>
            </a:r>
            <a:r>
              <a:rPr lang="es-PE" sz="1400" dirty="0"/>
              <a:t>: </a:t>
            </a:r>
            <a:r>
              <a:rPr lang="es-PE" sz="1400" dirty="0" err="1"/>
              <a:t>Women</a:t>
            </a:r>
            <a:r>
              <a:rPr lang="es-PE" sz="1400" dirty="0"/>
              <a:t/>
            </a:r>
            <a:br>
              <a:rPr lang="es-PE" sz="1400" dirty="0"/>
            </a:br>
            <a:r>
              <a:rPr lang="es-PE" sz="1400" dirty="0" err="1"/>
              <a:t>Silhouette</a:t>
            </a:r>
            <a:r>
              <a:rPr lang="es-PE" sz="1400" dirty="0"/>
              <a:t>: A-Line</a:t>
            </a:r>
            <a:br>
              <a:rPr lang="es-PE" sz="1400" dirty="0"/>
            </a:br>
            <a:r>
              <a:rPr lang="es-PE" sz="1400" dirty="0" err="1"/>
              <a:t>Dresses</a:t>
            </a:r>
            <a:r>
              <a:rPr lang="es-PE" sz="1400" dirty="0"/>
              <a:t> </a:t>
            </a:r>
            <a:r>
              <a:rPr lang="es-PE" sz="1400" dirty="0" err="1"/>
              <a:t>Length</a:t>
            </a:r>
            <a:r>
              <a:rPr lang="es-PE" sz="1400" dirty="0"/>
              <a:t>: </a:t>
            </a:r>
            <a:r>
              <a:rPr lang="es-PE" sz="1400" dirty="0" err="1"/>
              <a:t>Above</a:t>
            </a:r>
            <a:r>
              <a:rPr lang="es-PE" sz="1400" dirty="0"/>
              <a:t> </a:t>
            </a:r>
            <a:r>
              <a:rPr lang="es-PE" sz="1400" dirty="0" err="1"/>
              <a:t>Knee</a:t>
            </a:r>
            <a:r>
              <a:rPr lang="es-PE" sz="1400" dirty="0"/>
              <a:t>, Mini</a:t>
            </a:r>
            <a:br>
              <a:rPr lang="es-PE" sz="1400" dirty="0"/>
            </a:br>
            <a:r>
              <a:rPr lang="es-PE" sz="1400" dirty="0" err="1"/>
              <a:t>Neckline</a:t>
            </a:r>
            <a:r>
              <a:rPr lang="es-PE" sz="1400" dirty="0"/>
              <a:t>: O-</a:t>
            </a:r>
            <a:r>
              <a:rPr lang="es-PE" sz="1400" dirty="0" err="1"/>
              <a:t>Neck</a:t>
            </a:r>
            <a:r>
              <a:rPr lang="es-PE" sz="1400" dirty="0"/>
              <a:t/>
            </a:r>
            <a:br>
              <a:rPr lang="es-PE" sz="1400" dirty="0"/>
            </a:br>
            <a:r>
              <a:rPr lang="es-PE" sz="1400" dirty="0" err="1"/>
              <a:t>Sleeve</a:t>
            </a:r>
            <a:r>
              <a:rPr lang="es-PE" sz="1400" dirty="0"/>
              <a:t> </a:t>
            </a:r>
            <a:r>
              <a:rPr lang="es-PE" sz="1400" dirty="0" err="1"/>
              <a:t>Length</a:t>
            </a:r>
            <a:r>
              <a:rPr lang="es-PE" sz="1400" dirty="0"/>
              <a:t>: </a:t>
            </a:r>
            <a:r>
              <a:rPr lang="es-PE" sz="1400" dirty="0" err="1"/>
              <a:t>Sleeveless</a:t>
            </a:r>
            <a:r>
              <a:rPr lang="es-PE" sz="1400" dirty="0"/>
              <a:t/>
            </a:r>
            <a:br>
              <a:rPr lang="es-PE" sz="1400" dirty="0"/>
            </a:br>
            <a:r>
              <a:rPr lang="es-PE" sz="1400" dirty="0" err="1"/>
              <a:t>Sleeve</a:t>
            </a:r>
            <a:r>
              <a:rPr lang="es-PE" sz="1400" dirty="0"/>
              <a:t> </a:t>
            </a:r>
            <a:r>
              <a:rPr lang="es-PE" sz="1400" dirty="0" err="1"/>
              <a:t>Type</a:t>
            </a:r>
            <a:r>
              <a:rPr lang="es-PE" sz="1400" dirty="0"/>
              <a:t>: </a:t>
            </a:r>
            <a:r>
              <a:rPr lang="es-PE" sz="1400" dirty="0" err="1"/>
              <a:t>Tank</a:t>
            </a:r>
            <a:r>
              <a:rPr lang="es-PE" sz="1400" dirty="0"/>
              <a:t/>
            </a:r>
            <a:br>
              <a:rPr lang="es-PE" sz="1400" dirty="0"/>
            </a:br>
            <a:r>
              <a:rPr lang="es-PE" sz="1400" dirty="0" err="1"/>
              <a:t>Waistline</a:t>
            </a:r>
            <a:r>
              <a:rPr lang="es-PE" sz="1400" dirty="0"/>
              <a:t>: Natural</a:t>
            </a:r>
            <a:br>
              <a:rPr lang="es-PE" sz="1400" dirty="0"/>
            </a:br>
            <a:r>
              <a:rPr lang="es-PE" sz="1400" dirty="0" err="1"/>
              <a:t>Pattern</a:t>
            </a:r>
            <a:r>
              <a:rPr lang="es-PE" sz="1400" dirty="0"/>
              <a:t> </a:t>
            </a:r>
            <a:r>
              <a:rPr lang="es-PE" sz="1400" dirty="0" err="1"/>
              <a:t>Type</a:t>
            </a:r>
            <a:r>
              <a:rPr lang="es-PE" sz="1400" dirty="0"/>
              <a:t>: </a:t>
            </a:r>
            <a:r>
              <a:rPr lang="es-PE" sz="1400" dirty="0" err="1"/>
              <a:t>Striped</a:t>
            </a:r>
            <a:r>
              <a:rPr lang="es-PE" sz="1400" dirty="0"/>
              <a:t/>
            </a:r>
            <a:br>
              <a:rPr lang="es-PE" sz="1400" dirty="0"/>
            </a:br>
            <a:r>
              <a:rPr lang="es-PE" sz="1400" dirty="0"/>
              <a:t>Style: Casual &amp; </a:t>
            </a:r>
            <a:r>
              <a:rPr lang="es-PE" sz="1400" dirty="0" err="1"/>
              <a:t>Fashion</a:t>
            </a:r>
            <a:r>
              <a:rPr lang="es-PE" sz="1400" dirty="0"/>
              <a:t/>
            </a:r>
            <a:br>
              <a:rPr lang="es-PE" sz="1400" dirty="0"/>
            </a:br>
            <a:r>
              <a:rPr lang="es-PE" sz="1400" dirty="0" err="1"/>
              <a:t>Fabric</a:t>
            </a:r>
            <a:r>
              <a:rPr lang="es-PE" sz="1400" dirty="0"/>
              <a:t> </a:t>
            </a:r>
            <a:r>
              <a:rPr lang="es-PE" sz="1400" dirty="0" err="1"/>
              <a:t>Type</a:t>
            </a:r>
            <a:r>
              <a:rPr lang="es-PE" sz="1400" dirty="0"/>
              <a:t>: Chiffon</a:t>
            </a:r>
            <a:br>
              <a:rPr lang="es-PE" sz="1400" dirty="0"/>
            </a:br>
            <a:r>
              <a:rPr lang="es-PE" sz="1400" dirty="0"/>
              <a:t>Material: Polyester</a:t>
            </a:r>
            <a:br>
              <a:rPr lang="es-PE" sz="1400" dirty="0"/>
            </a:br>
            <a:r>
              <a:rPr lang="es-PE" sz="1400" dirty="0"/>
              <a:t>Color: </a:t>
            </a:r>
            <a:r>
              <a:rPr lang="es-PE" sz="1400" dirty="0" err="1"/>
              <a:t>Multi</a:t>
            </a:r>
            <a:r>
              <a:rPr lang="es-PE" sz="1400" dirty="0"/>
              <a:t>-color</a:t>
            </a:r>
            <a:br>
              <a:rPr lang="es-PE" sz="1400" dirty="0"/>
            </a:br>
            <a:r>
              <a:rPr lang="es-PE" sz="1400" dirty="0" err="1"/>
              <a:t>Weight</a:t>
            </a:r>
            <a:r>
              <a:rPr lang="es-PE" sz="1400" dirty="0"/>
              <a:t>: </a:t>
            </a:r>
            <a:r>
              <a:rPr lang="es-PE" sz="1400" dirty="0" err="1"/>
              <a:t>Approx</a:t>
            </a:r>
            <a:r>
              <a:rPr lang="es-PE" sz="1400" dirty="0"/>
              <a:t>. 80g/ 2.8oz</a:t>
            </a:r>
            <a:br>
              <a:rPr lang="es-PE" sz="1400" dirty="0"/>
            </a:br>
            <a:r>
              <a:rPr lang="es-PE" sz="1400" dirty="0"/>
              <a:t/>
            </a:r>
            <a:br>
              <a:rPr lang="es-PE" sz="1400" dirty="0"/>
            </a:br>
            <a:r>
              <a:rPr lang="es-PE" sz="1400" b="1" dirty="0" err="1"/>
              <a:t>Size</a:t>
            </a:r>
            <a:r>
              <a:rPr lang="es-PE" sz="1400" b="1" dirty="0"/>
              <a:t> </a:t>
            </a:r>
            <a:r>
              <a:rPr lang="es-PE" sz="1400" b="1" dirty="0" err="1"/>
              <a:t>details</a:t>
            </a:r>
            <a:r>
              <a:rPr lang="es-PE" sz="1400" b="1" dirty="0"/>
              <a:t>:</a:t>
            </a:r>
            <a:r>
              <a:rPr lang="es-PE" sz="1400" dirty="0"/>
              <a:t/>
            </a:r>
            <a:br>
              <a:rPr lang="es-PE" sz="1400" dirty="0"/>
            </a:br>
            <a:r>
              <a:rPr lang="es-PE" sz="1400" dirty="0" err="1"/>
              <a:t>One</a:t>
            </a:r>
            <a:r>
              <a:rPr lang="es-PE" sz="1400" dirty="0"/>
              <a:t> </a:t>
            </a:r>
            <a:r>
              <a:rPr lang="es-PE" sz="1400" dirty="0" err="1"/>
              <a:t>size</a:t>
            </a:r>
            <a:r>
              <a:rPr lang="es-PE" sz="1400" dirty="0"/>
              <a:t>: </a:t>
            </a:r>
            <a:r>
              <a:rPr lang="es-PE" sz="1400" dirty="0" err="1"/>
              <a:t>One</a:t>
            </a:r>
            <a:r>
              <a:rPr lang="es-PE" sz="1400" dirty="0"/>
              <a:t> </a:t>
            </a:r>
            <a:r>
              <a:rPr lang="es-PE" sz="1400" dirty="0" err="1"/>
              <a:t>size</a:t>
            </a:r>
            <a:r>
              <a:rPr lang="es-PE" sz="1400" dirty="0"/>
              <a:t> (</a:t>
            </a:r>
            <a:r>
              <a:rPr lang="es-PE" sz="1400" dirty="0" err="1"/>
              <a:t>Suitable</a:t>
            </a:r>
            <a:r>
              <a:rPr lang="es-PE" sz="1400" dirty="0"/>
              <a:t> </a:t>
            </a:r>
            <a:r>
              <a:rPr lang="es-PE" sz="1400" dirty="0" err="1"/>
              <a:t>for</a:t>
            </a:r>
            <a:r>
              <a:rPr lang="es-PE" sz="1400" dirty="0"/>
              <a:t> XS to L)</a:t>
            </a:r>
            <a:br>
              <a:rPr lang="es-PE" sz="1400" dirty="0"/>
            </a:br>
            <a:r>
              <a:rPr lang="es-PE" sz="1400" dirty="0" err="1"/>
              <a:t>Bust</a:t>
            </a:r>
            <a:r>
              <a:rPr lang="es-PE" sz="1400" dirty="0"/>
              <a:t>: 90cm/ 35.4in</a:t>
            </a:r>
            <a:br>
              <a:rPr lang="es-PE" sz="1400" dirty="0"/>
            </a:br>
            <a:r>
              <a:rPr lang="es-PE" sz="1400" dirty="0" err="1"/>
              <a:t>Waist</a:t>
            </a:r>
            <a:r>
              <a:rPr lang="es-PE" sz="1400" dirty="0"/>
              <a:t>: 62-94cm/ 24.4-37.0in</a:t>
            </a:r>
            <a:br>
              <a:rPr lang="es-PE" sz="1400" dirty="0"/>
            </a:br>
            <a:r>
              <a:rPr lang="es-PE" sz="1400" dirty="0" err="1"/>
              <a:t>Hem</a:t>
            </a:r>
            <a:r>
              <a:rPr lang="es-PE" sz="1400" dirty="0"/>
              <a:t>: 72cm/ 28.3in</a:t>
            </a:r>
            <a:br>
              <a:rPr lang="es-PE" sz="1400" dirty="0"/>
            </a:br>
            <a:r>
              <a:rPr lang="es-PE" sz="1400" dirty="0"/>
              <a:t>Front </a:t>
            </a:r>
            <a:r>
              <a:rPr lang="es-PE" sz="1400" dirty="0" err="1"/>
              <a:t>Length</a:t>
            </a:r>
            <a:r>
              <a:rPr lang="es-PE" sz="1400" dirty="0"/>
              <a:t>: 78cm/ 30.7in</a:t>
            </a:r>
            <a:endParaRPr lang="es-PE" sz="1400" dirty="0" smtClean="0"/>
          </a:p>
        </p:txBody>
      </p:sp>
      <p:pic>
        <p:nvPicPr>
          <p:cNvPr id="8194" name="Picture 2" descr="TOMT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47" y="146957"/>
            <a:ext cx="5437148" cy="543714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TOMTO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0" r="3613"/>
          <a:stretch/>
        </p:blipFill>
        <p:spPr bwMode="auto">
          <a:xfrm>
            <a:off x="414803" y="1824248"/>
            <a:ext cx="2743062" cy="362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trella de 7 puntas 9"/>
          <p:cNvSpPr/>
          <p:nvPr/>
        </p:nvSpPr>
        <p:spPr>
          <a:xfrm rot="20541919">
            <a:off x="804777" y="575978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 rot="20761026">
            <a:off x="992626" y="1086426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s./50.00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275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Fashion Summer Lady Tattoo Socks Sheer Pantyhose Mock Stockings Tights Leggings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S/.9.20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445943" y="832757"/>
            <a:ext cx="45212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r>
              <a:rPr lang="en-US" sz="1400" dirty="0" err="1"/>
              <a:t>Material：Nylon</a:t>
            </a:r>
            <a:r>
              <a:rPr lang="en-US" sz="1400" dirty="0"/>
              <a:t> + Spandex </a:t>
            </a:r>
            <a:br>
              <a:rPr lang="en-US" sz="1400" dirty="0"/>
            </a:br>
            <a:r>
              <a:rPr lang="en-US" sz="1400" dirty="0"/>
              <a:t> </a:t>
            </a:r>
            <a:br>
              <a:rPr lang="en-US" sz="1400" dirty="0"/>
            </a:br>
            <a:r>
              <a:rPr lang="en-US" sz="1400" dirty="0"/>
              <a:t> </a:t>
            </a:r>
            <a:br>
              <a:rPr lang="en-US" sz="1400" dirty="0"/>
            </a:br>
            <a:r>
              <a:rPr lang="en-US" sz="1400" dirty="0"/>
              <a:t>  Good </a:t>
            </a:r>
            <a:r>
              <a:rPr lang="en-US" sz="1400" dirty="0" err="1"/>
              <a:t>Elasticity,Soft,Durable</a:t>
            </a:r>
            <a:r>
              <a:rPr lang="en-US" sz="1400" dirty="0"/>
              <a:t> Wear-Resisting </a:t>
            </a:r>
            <a:br>
              <a:rPr lang="en-US" sz="1400" dirty="0"/>
            </a:br>
            <a:r>
              <a:rPr lang="en-US" sz="1400" dirty="0"/>
              <a:t> </a:t>
            </a:r>
            <a:br>
              <a:rPr lang="en-US" sz="1400" dirty="0"/>
            </a:br>
            <a:r>
              <a:rPr lang="en-US" sz="1400" dirty="0"/>
              <a:t> </a:t>
            </a:r>
            <a:br>
              <a:rPr lang="en-US" sz="1400" dirty="0"/>
            </a:br>
            <a:r>
              <a:rPr lang="en-US" sz="1400" dirty="0"/>
              <a:t>  Type: Pantyhose/Stockings</a:t>
            </a:r>
            <a:br>
              <a:rPr lang="en-US" sz="1400" dirty="0"/>
            </a:br>
            <a:r>
              <a:rPr lang="en-US" sz="1400" dirty="0"/>
              <a:t> </a:t>
            </a:r>
            <a:br>
              <a:rPr lang="en-US" sz="1400" dirty="0"/>
            </a:br>
            <a:r>
              <a:rPr lang="en-US" sz="1400" dirty="0"/>
              <a:t> </a:t>
            </a:r>
            <a:br>
              <a:rPr lang="en-US" sz="1400" dirty="0"/>
            </a:br>
            <a:r>
              <a:rPr lang="en-US" sz="1400" dirty="0"/>
              <a:t>  Length: 60CM(tensile) </a:t>
            </a:r>
            <a:br>
              <a:rPr lang="en-US" sz="1400" dirty="0"/>
            </a:br>
            <a:r>
              <a:rPr lang="en-US" sz="1400" dirty="0"/>
              <a:t> </a:t>
            </a:r>
            <a:br>
              <a:rPr lang="en-US" sz="1400" dirty="0"/>
            </a:br>
            <a:r>
              <a:rPr lang="en-US" sz="1400" dirty="0"/>
              <a:t> </a:t>
            </a:r>
            <a:br>
              <a:rPr lang="en-US" sz="1400" dirty="0"/>
            </a:br>
            <a:r>
              <a:rPr lang="en-US" sz="1400" dirty="0"/>
              <a:t>  Size: Free Size Fits Most Women/Girls.</a:t>
            </a:r>
            <a:endParaRPr lang="es-PE" sz="1400" dirty="0" smtClean="0"/>
          </a:p>
        </p:txBody>
      </p:sp>
      <p:pic>
        <p:nvPicPr>
          <p:cNvPr id="10242" name="Picture 2" descr="http://i.ebayimg.com/00/s/ODAwWDgwMA==/z/b04AAOSwh6xTs7fs/$_57.JPG?rt=n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32" y="188231"/>
            <a:ext cx="4594225" cy="459422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trella de 7 puntas 7"/>
          <p:cNvSpPr/>
          <p:nvPr/>
        </p:nvSpPr>
        <p:spPr>
          <a:xfrm rot="20541919">
            <a:off x="3075706" y="555885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 rot="20761026">
            <a:off x="3268320" y="1001019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s./25.00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686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White Women's Mini Dress Neck Sleeveless Chiffon Causal Tunic Sun Dress XL 008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S/.9.66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755641" y="285651"/>
            <a:ext cx="452120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r>
              <a:rPr lang="es-PE" sz="1400" dirty="0"/>
              <a:t>Estado:	</a:t>
            </a:r>
          </a:p>
          <a:p>
            <a:r>
              <a:rPr lang="es-PE" sz="1400" dirty="0"/>
              <a:t>Nuevo sin etiquetas: Un artículo completamente nuevo, que no fue utilizado ni tiene desgaste (incluidos los hechos a ... Más información</a:t>
            </a:r>
          </a:p>
          <a:p>
            <a:r>
              <a:rPr lang="es-PE" sz="1400" dirty="0"/>
              <a:t>Marca:	</a:t>
            </a:r>
          </a:p>
          <a:p>
            <a:r>
              <a:rPr lang="es-PE" sz="1400" dirty="0" err="1"/>
              <a:t>Generic</a:t>
            </a:r>
            <a:endParaRPr lang="es-PE" sz="1400" dirty="0"/>
          </a:p>
          <a:p>
            <a:r>
              <a:rPr lang="es-PE" sz="1400" dirty="0" err="1"/>
              <a:t>Sleeve</a:t>
            </a:r>
            <a:r>
              <a:rPr lang="es-PE" sz="1400" dirty="0"/>
              <a:t> Style:	</a:t>
            </a:r>
          </a:p>
          <a:p>
            <a:r>
              <a:rPr lang="es-PE" sz="1400" dirty="0" err="1"/>
              <a:t>Sleeveless</a:t>
            </a:r>
            <a:endParaRPr lang="es-PE" sz="1400" dirty="0"/>
          </a:p>
          <a:p>
            <a:r>
              <a:rPr lang="es-PE" sz="1400" dirty="0"/>
              <a:t>Tipo de talla:	</a:t>
            </a:r>
          </a:p>
          <a:p>
            <a:r>
              <a:rPr lang="es-PE" sz="1400" dirty="0"/>
              <a:t>Normal</a:t>
            </a:r>
          </a:p>
          <a:p>
            <a:r>
              <a:rPr lang="es-PE" sz="1400" dirty="0"/>
              <a:t>Material:	</a:t>
            </a:r>
          </a:p>
          <a:p>
            <a:r>
              <a:rPr lang="es-PE" sz="1400" dirty="0"/>
              <a:t>Lycra/</a:t>
            </a:r>
            <a:r>
              <a:rPr lang="es-PE" sz="1400" dirty="0" err="1"/>
              <a:t>Spandex</a:t>
            </a:r>
            <a:endParaRPr lang="es-PE" sz="1400" dirty="0"/>
          </a:p>
          <a:p>
            <a:r>
              <a:rPr lang="es-PE" sz="1400" dirty="0" err="1"/>
              <a:t>Size</a:t>
            </a:r>
            <a:r>
              <a:rPr lang="es-PE" sz="1400" dirty="0"/>
              <a:t> (</a:t>
            </a:r>
            <a:r>
              <a:rPr lang="es-PE" sz="1400" dirty="0" err="1"/>
              <a:t>Women's</a:t>
            </a:r>
            <a:r>
              <a:rPr lang="es-PE" sz="1400" dirty="0"/>
              <a:t>):	</a:t>
            </a:r>
          </a:p>
          <a:p>
            <a:r>
              <a:rPr lang="es-PE" sz="1400" dirty="0"/>
              <a:t>XL SIZE</a:t>
            </a:r>
          </a:p>
          <a:p>
            <a:r>
              <a:rPr lang="es-PE" sz="1400" dirty="0"/>
              <a:t>Color:	</a:t>
            </a:r>
          </a:p>
          <a:p>
            <a:r>
              <a:rPr lang="es-PE" sz="1400" dirty="0"/>
              <a:t>Blanco</a:t>
            </a:r>
          </a:p>
          <a:p>
            <a:r>
              <a:rPr lang="es-PE" sz="1400" dirty="0"/>
              <a:t>Estilo:	</a:t>
            </a:r>
          </a:p>
          <a:p>
            <a:r>
              <a:rPr lang="es-PE" sz="1400" dirty="0" err="1"/>
              <a:t>Stretch</a:t>
            </a:r>
            <a:endParaRPr lang="es-PE" sz="1400" dirty="0"/>
          </a:p>
          <a:p>
            <a:r>
              <a:rPr lang="es-PE" sz="1400" dirty="0"/>
              <a:t>Patrón:	</a:t>
            </a:r>
          </a:p>
          <a:p>
            <a:r>
              <a:rPr lang="es-PE" sz="1400" dirty="0"/>
              <a:t>Solid</a:t>
            </a:r>
          </a:p>
          <a:p>
            <a:r>
              <a:rPr lang="es-PE" sz="1400" dirty="0" err="1"/>
              <a:t>Occasion</a:t>
            </a:r>
            <a:r>
              <a:rPr lang="es-PE" sz="1400" dirty="0"/>
              <a:t>:	</a:t>
            </a:r>
          </a:p>
          <a:p>
            <a:r>
              <a:rPr lang="es-PE" sz="1400" dirty="0"/>
              <a:t>Casual</a:t>
            </a:r>
            <a:endParaRPr lang="es-PE" sz="1400" dirty="0" smtClean="0"/>
          </a:p>
        </p:txBody>
      </p:sp>
      <p:pic>
        <p:nvPicPr>
          <p:cNvPr id="11266" name="Picture 2" descr="http://img.aaseller.com/ebayUser/shuhua/201408/untitleddfgg_927681ed25894c3abd2ccc6b4d59f15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42" y="285651"/>
            <a:ext cx="5060950" cy="453008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trella de 7 puntas 7"/>
          <p:cNvSpPr/>
          <p:nvPr/>
        </p:nvSpPr>
        <p:spPr>
          <a:xfrm rot="20541919">
            <a:off x="2322069" y="3228743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 rot="20761026">
            <a:off x="2501611" y="3688953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s./80.00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838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http://i.ebayimg.com/00/s/NTg1WDc3OQ==/z/a-sAAOSw~CRTo4zK/$_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1028700"/>
            <a:ext cx="4762500" cy="357187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Womens</a:t>
            </a:r>
            <a:r>
              <a:rPr lang="en-US" b="1" dirty="0"/>
              <a:t> Casual Loose Off Shoulder Long Blouse Tops Shirt Mini Dress T-shirt black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S/.14.27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384800" y="1028700"/>
            <a:ext cx="452120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endParaRPr lang="es-PE" sz="1400" dirty="0"/>
          </a:p>
          <a:p>
            <a:r>
              <a:rPr lang="es-PE" sz="1400" dirty="0"/>
              <a:t>Estado:	</a:t>
            </a:r>
          </a:p>
          <a:p>
            <a:r>
              <a:rPr lang="es-PE" sz="1400" dirty="0"/>
              <a:t>Nuevo con etiquetas: Un artículo completamente nuevo, que no fue utilizado ni tiene desgaste (incluidos los hechos a ... Más información</a:t>
            </a:r>
          </a:p>
          <a:p>
            <a:r>
              <a:rPr lang="es-PE" sz="1400" dirty="0"/>
              <a:t>Marca:	</a:t>
            </a:r>
          </a:p>
          <a:p>
            <a:r>
              <a:rPr lang="es-PE" sz="1400" dirty="0"/>
              <a:t>new</a:t>
            </a:r>
          </a:p>
          <a:p>
            <a:r>
              <a:rPr lang="es-PE" sz="1400" dirty="0"/>
              <a:t>Estilo:	</a:t>
            </a:r>
          </a:p>
          <a:p>
            <a:r>
              <a:rPr lang="es-PE" sz="1400" dirty="0" err="1"/>
              <a:t>Blouse</a:t>
            </a:r>
            <a:endParaRPr lang="es-PE" sz="1400" dirty="0"/>
          </a:p>
          <a:p>
            <a:r>
              <a:rPr lang="es-PE" sz="1400" dirty="0"/>
              <a:t>Tipo de talla:	</a:t>
            </a:r>
          </a:p>
          <a:p>
            <a:r>
              <a:rPr lang="es-PE" sz="1400" dirty="0"/>
              <a:t>Normal</a:t>
            </a:r>
          </a:p>
          <a:p>
            <a:r>
              <a:rPr lang="es-PE" sz="1400" dirty="0"/>
              <a:t>Color:	</a:t>
            </a:r>
          </a:p>
          <a:p>
            <a:r>
              <a:rPr lang="es-PE" sz="1400" dirty="0"/>
              <a:t>Negro</a:t>
            </a:r>
          </a:p>
          <a:p>
            <a:r>
              <a:rPr lang="es-PE" sz="1400" dirty="0" err="1"/>
              <a:t>Size</a:t>
            </a:r>
            <a:r>
              <a:rPr lang="es-PE" sz="1400" dirty="0"/>
              <a:t> (</a:t>
            </a:r>
            <a:r>
              <a:rPr lang="es-PE" sz="1400" dirty="0" err="1"/>
              <a:t>Women's</a:t>
            </a:r>
            <a:r>
              <a:rPr lang="es-PE" sz="1400" dirty="0"/>
              <a:t>):	</a:t>
            </a:r>
          </a:p>
          <a:p>
            <a:r>
              <a:rPr lang="es-PE" sz="1400" dirty="0"/>
              <a:t>Asia XL</a:t>
            </a:r>
          </a:p>
          <a:p>
            <a:r>
              <a:rPr lang="es-PE" sz="1400" dirty="0"/>
              <a:t>Material:	</a:t>
            </a:r>
          </a:p>
          <a:p>
            <a:r>
              <a:rPr lang="es-PE" sz="1400" dirty="0"/>
              <a:t>Mezcla de algodón</a:t>
            </a:r>
            <a:endParaRPr lang="es-PE" sz="1400" dirty="0" smtClean="0"/>
          </a:p>
        </p:txBody>
      </p:sp>
      <p:pic>
        <p:nvPicPr>
          <p:cNvPr id="13314" name="Picture 2" descr="http://i.ebayimg.com/00/s/NTc4WDc3OQ==/z/C2QAAOSwq5lTo4xd/$_1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2" r="61990" b="385"/>
          <a:stretch/>
        </p:blipFill>
        <p:spPr bwMode="auto">
          <a:xfrm>
            <a:off x="3174475" y="1110343"/>
            <a:ext cx="1810203" cy="340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trella de 7 puntas 9"/>
          <p:cNvSpPr/>
          <p:nvPr/>
        </p:nvSpPr>
        <p:spPr>
          <a:xfrm rot="20541919">
            <a:off x="1980432" y="2856950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 rot="20761026">
            <a:off x="2180586" y="3362776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s./50.00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830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1Pair Punk Cool Black Ax/ Hatchet </a:t>
            </a:r>
            <a:r>
              <a:rPr lang="en-US" b="1" dirty="0" err="1"/>
              <a:t>Mens</a:t>
            </a:r>
            <a:r>
              <a:rPr lang="en-US" b="1" dirty="0"/>
              <a:t> </a:t>
            </a:r>
            <a:r>
              <a:rPr lang="en-US" b="1" dirty="0" err="1"/>
              <a:t>Womens</a:t>
            </a:r>
            <a:r>
              <a:rPr lang="en-US" b="1" dirty="0"/>
              <a:t> Stud Earring Piercing Jewelry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S/.5.45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6029779" y="1216479"/>
            <a:ext cx="4521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r>
              <a:rPr lang="en-US" sz="1400" dirty="0"/>
              <a:t>Specifications:</a:t>
            </a:r>
            <a:br>
              <a:rPr lang="en-US" sz="1400" dirty="0"/>
            </a:br>
            <a:r>
              <a:rPr lang="en-US" sz="1400" dirty="0"/>
              <a:t>Condition: New and high quality</a:t>
            </a:r>
            <a:br>
              <a:rPr lang="en-US" sz="1400" dirty="0"/>
            </a:br>
            <a:r>
              <a:rPr lang="en-US" sz="1400" dirty="0"/>
              <a:t>Material: Alloy (Nickel free)</a:t>
            </a:r>
            <a:br>
              <a:rPr lang="en-US" sz="1400" dirty="0"/>
            </a:br>
            <a:r>
              <a:rPr lang="en-US" sz="1400" dirty="0"/>
              <a:t>Style: Rock/ Punk</a:t>
            </a:r>
            <a:br>
              <a:rPr lang="en-US" sz="1400" dirty="0"/>
            </a:br>
            <a:r>
              <a:rPr lang="en-US" sz="1400" dirty="0"/>
              <a:t>Type: Fashion &amp; Beauty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Package Included:</a:t>
            </a:r>
            <a:br>
              <a:rPr lang="en-US" sz="1400" dirty="0"/>
            </a:br>
            <a:r>
              <a:rPr lang="en-US" sz="1400" dirty="0"/>
              <a:t>1pair Ear Stud</a:t>
            </a:r>
            <a:endParaRPr lang="es-PE" sz="1400" dirty="0" smtClean="0"/>
          </a:p>
        </p:txBody>
      </p:sp>
      <p:grpSp>
        <p:nvGrpSpPr>
          <p:cNvPr id="2" name="Grupo 1"/>
          <p:cNvGrpSpPr/>
          <p:nvPr/>
        </p:nvGrpSpPr>
        <p:grpSpPr>
          <a:xfrm>
            <a:off x="173663" y="314848"/>
            <a:ext cx="5103912" cy="4685842"/>
            <a:chOff x="287963" y="163326"/>
            <a:chExt cx="5103912" cy="4685842"/>
          </a:xfrm>
        </p:grpSpPr>
        <p:pic>
          <p:nvPicPr>
            <p:cNvPr id="14338" name="Picture 2" descr="1Pair-Punk-Cool-Black-Ax-Hatchet-Mens-Womens-Stud-Earring-Piercing-Jewelry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963" y="163326"/>
              <a:ext cx="2490152" cy="2285960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2" name="Picture 6" descr="1Pair-Punk-Cool-Black-Ax-Hatchet-Mens-Womens-Stud-Earring-Piercing-Jewelry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5340" y="163326"/>
              <a:ext cx="2506535" cy="2285960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0" name="Picture 4" descr="1Pair-Punk-Cool-Black-Ax-Hatchet-Mens-Womens-Stud-Earring-Piercing-Jewelry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963" y="2553247"/>
              <a:ext cx="2490152" cy="2295921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Estrella de 7 puntas 10"/>
          <p:cNvSpPr/>
          <p:nvPr/>
        </p:nvSpPr>
        <p:spPr>
          <a:xfrm rot="20541919">
            <a:off x="2713970" y="2676081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 rot="20761026">
            <a:off x="2905328" y="3157488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s./25.00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135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942673" y="5725373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</a:t>
            </a:r>
            <a:r>
              <a:rPr lang="en-US" dirty="0" err="1"/>
              <a:t>Womens</a:t>
            </a:r>
            <a:r>
              <a:rPr lang="en-US" dirty="0"/>
              <a:t> Cape Black Batwing Wool Poncho Jacket Lady Winter Warm Cloak Coat BES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2194378" y="6187038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S/.47.69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7476376" y="1265552"/>
            <a:ext cx="4521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r>
              <a:rPr lang="en-US" sz="1400" dirty="0"/>
              <a:t>100% Brand new and high quality</a:t>
            </a:r>
          </a:p>
          <a:p>
            <a:r>
              <a:rPr lang="en-US" sz="1400" dirty="0"/>
              <a:t>Fabric: Worsted</a:t>
            </a:r>
          </a:p>
          <a:p>
            <a:r>
              <a:rPr lang="en-US" sz="1400" dirty="0"/>
              <a:t>Color: Black</a:t>
            </a:r>
          </a:p>
          <a:p>
            <a:r>
              <a:rPr lang="en-US" sz="1400" dirty="0"/>
              <a:t>Size: Free Size</a:t>
            </a:r>
          </a:p>
          <a:p>
            <a:r>
              <a:rPr lang="en-US" sz="1400" dirty="0"/>
              <a:t>Detail specifics: </a:t>
            </a:r>
          </a:p>
          <a:p>
            <a:r>
              <a:rPr lang="en-US" sz="1400" dirty="0"/>
              <a:t>Length: 77cm/30.31"</a:t>
            </a:r>
          </a:p>
          <a:p>
            <a:r>
              <a:rPr lang="en-US" sz="1400" dirty="0"/>
              <a:t>Shoulder: 40cm/15.75"</a:t>
            </a:r>
          </a:p>
          <a:p>
            <a:r>
              <a:rPr lang="en-US" sz="1400" dirty="0"/>
              <a:t>Hem: 180cm/70.87"</a:t>
            </a:r>
          </a:p>
          <a:p>
            <a:r>
              <a:rPr lang="en-US" sz="1400" dirty="0"/>
              <a:t>Note: </a:t>
            </a:r>
            <a:endParaRPr lang="es-PE" sz="1400" dirty="0" smtClean="0"/>
          </a:p>
        </p:txBody>
      </p:sp>
      <p:grpSp>
        <p:nvGrpSpPr>
          <p:cNvPr id="3" name="Grupo 2"/>
          <p:cNvGrpSpPr/>
          <p:nvPr/>
        </p:nvGrpSpPr>
        <p:grpSpPr>
          <a:xfrm>
            <a:off x="277366" y="152679"/>
            <a:ext cx="5527441" cy="5388430"/>
            <a:chOff x="360740" y="-376305"/>
            <a:chExt cx="5499733" cy="5727725"/>
          </a:xfrm>
        </p:grpSpPr>
        <p:pic>
          <p:nvPicPr>
            <p:cNvPr id="1026" name="Picture 2" descr="Casual-Womens-Cape-Black-Batwing-Wool-Poncho-Jacket-Lady-Winter-Warm-Cloak-Coats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15"/>
            <a:stretch/>
          </p:blipFill>
          <p:spPr bwMode="auto">
            <a:xfrm>
              <a:off x="1565563" y="-376305"/>
              <a:ext cx="4294910" cy="5727725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asual-Womens-Cape-Black-Batwing-Wool-Poncho-Jacket-Lady-Winter-Warm-Cloak-Coat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740" y="-367497"/>
              <a:ext cx="2299333" cy="3266098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asual-Womens-Cape-Black-Batwing-Wool-Poncho-Jacket-Lady-Winter-Warm-Cloak-Coat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740" y="2157902"/>
              <a:ext cx="2299333" cy="3193518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Estrella de 7 puntas 11"/>
          <p:cNvSpPr/>
          <p:nvPr/>
        </p:nvSpPr>
        <p:spPr>
          <a:xfrm rot="20541919">
            <a:off x="4301600" y="4133094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 rot="20761026">
            <a:off x="4455839" y="461319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s./120.00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3505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Hot Sale Casual Loose Hooded Students Cardigan Sweater Coat Women Spring Jacket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1423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S/.33.86</a:t>
            </a:r>
          </a:p>
          <a:p>
            <a:r>
              <a:rPr lang="es-PE" dirty="0" err="1" smtClean="0"/>
              <a:t>Envio</a:t>
            </a:r>
            <a:r>
              <a:rPr lang="es-PE" dirty="0" smtClean="0"/>
              <a:t> S/.7.56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6593114" y="947057"/>
            <a:ext cx="4521200" cy="312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s-PE" altLang="es-PE" sz="36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PE" altLang="es-PE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100% Brand New.</a:t>
            </a:r>
            <a:endParaRPr lang="es-PE" altLang="es-PE" sz="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PE" altLang="es-PE" sz="1400" b="1" dirty="0">
                <a:solidFill>
                  <a:srgbClr val="E5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s-PE" altLang="es-PE" sz="1400" b="1" dirty="0" err="1">
                <a:solidFill>
                  <a:srgbClr val="E5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Colors</a:t>
            </a:r>
            <a:r>
              <a:rPr lang="es-PE" altLang="es-PE" sz="1400" b="1" dirty="0">
                <a:solidFill>
                  <a:srgbClr val="E5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altLang="es-PE" sz="1400" b="1" dirty="0" err="1">
                <a:solidFill>
                  <a:srgbClr val="E5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s-PE" altLang="es-PE" sz="1400" b="1" dirty="0">
                <a:solidFill>
                  <a:srgbClr val="E5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altLang="es-PE" sz="1400" b="1" dirty="0" err="1">
                <a:solidFill>
                  <a:srgbClr val="E5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es-PE" altLang="es-PE" sz="1400" b="1" dirty="0">
                <a:solidFill>
                  <a:srgbClr val="E5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altLang="es-PE" sz="1400" b="1" dirty="0" err="1">
                <a:solidFill>
                  <a:srgbClr val="E5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choice</a:t>
            </a:r>
            <a:r>
              <a:rPr lang="es-PE" altLang="es-PE" sz="1400" b="1" dirty="0">
                <a:solidFill>
                  <a:srgbClr val="E5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White, Black</a:t>
            </a:r>
            <a:endParaRPr lang="es-PE" altLang="es-PE" sz="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PE" altLang="es-PE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Material: Cotton </a:t>
            </a:r>
            <a:r>
              <a:rPr lang="es-PE" altLang="es-PE" sz="14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blend</a:t>
            </a:r>
            <a:endParaRPr lang="es-PE" altLang="es-PE" sz="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PE" altLang="es-PE" sz="14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Pattern</a:t>
            </a:r>
            <a:r>
              <a:rPr lang="es-PE" altLang="es-PE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PE" altLang="es-PE" sz="14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Prints</a:t>
            </a:r>
            <a:endParaRPr lang="es-PE" altLang="es-PE" sz="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PE" altLang="es-PE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3 </a:t>
            </a:r>
            <a:r>
              <a:rPr lang="es-PE" altLang="es-PE" sz="14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Sizes</a:t>
            </a:r>
            <a:r>
              <a:rPr lang="es-PE" altLang="es-PE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altLang="es-PE" sz="14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available</a:t>
            </a:r>
            <a:r>
              <a:rPr lang="es-PE" altLang="es-PE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s-PE" altLang="es-PE" sz="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14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Asian</a:t>
            </a:r>
            <a:r>
              <a:rPr lang="es-PE" altLang="es-PE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M (US S(4) ,UK 6, AU 8)</a:t>
            </a:r>
            <a:endParaRPr lang="es-PE" altLang="es-PE" sz="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14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Asian</a:t>
            </a:r>
            <a:r>
              <a:rPr lang="es-PE" altLang="es-PE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L (US M(8-10),UK 10, AU 12</a:t>
            </a:r>
            <a:r>
              <a:rPr lang="es-PE" altLang="es-PE" sz="14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8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es-PE" altLang="es-PE" sz="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s-PE" altLang="es-PE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s-PE" altLang="es-PE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</a:t>
            </a:r>
            <a:r>
              <a:rPr lang="es-PE" altLang="es-PE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 </a:t>
            </a:r>
            <a:r>
              <a:rPr lang="es-PE" altLang="es-PE" sz="8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</a:t>
            </a:r>
            <a:r>
              <a:rPr lang="es-PE" altLang="es-PE" sz="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altLang="es-PE" sz="8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sizes</a:t>
            </a:r>
            <a:r>
              <a:rPr lang="es-PE" altLang="es-PE" sz="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(M, L and XL) </a:t>
            </a:r>
            <a:r>
              <a:rPr lang="es-PE" altLang="es-PE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available</a:t>
            </a:r>
            <a:r>
              <a:rPr lang="es-PE" altLang="es-PE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altLang="es-PE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s-PE" altLang="es-PE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altLang="es-PE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PE" altLang="es-PE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altLang="es-PE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following</a:t>
            </a:r>
            <a:r>
              <a:rPr lang="es-PE" altLang="es-PE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altLang="es-PE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listing</a:t>
            </a:r>
            <a:r>
              <a:rPr lang="es-PE" altLang="es-PE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s-PE" altLang="es-PE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</a:t>
            </a:r>
            <a:r>
              <a:rPr lang="es-PE" altLang="es-PE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altLang="es-PE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allow</a:t>
            </a:r>
            <a:r>
              <a:rPr lang="es-PE" altLang="es-PE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1-2cm </a:t>
            </a:r>
            <a:r>
              <a:rPr lang="es-PE" altLang="es-PE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differs</a:t>
            </a:r>
            <a:r>
              <a:rPr lang="es-PE" altLang="es-PE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altLang="es-PE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due</a:t>
            </a:r>
            <a:r>
              <a:rPr lang="es-PE" altLang="es-PE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manual </a:t>
            </a:r>
            <a:r>
              <a:rPr lang="es-PE" altLang="es-PE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measurement</a:t>
            </a:r>
            <a:r>
              <a:rPr lang="es-PE" altLang="es-PE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PE" altLang="es-PE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thanks</a:t>
            </a:r>
            <a:r>
              <a:rPr lang="es-PE" altLang="es-PE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PE" altLang="es-PE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es-PE" altLang="es-PE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altLang="es-PE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measurement</a:t>
            </a:r>
            <a:r>
              <a:rPr lang="es-PE" altLang="es-PE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cm and </a:t>
            </a:r>
            <a:r>
              <a:rPr lang="es-PE" altLang="es-PE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</a:t>
            </a:r>
            <a:r>
              <a:rPr lang="es-PE" altLang="es-PE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note 1cm=0.39inch)</a:t>
            </a:r>
            <a:endParaRPr lang="es-PE" altLang="es-PE" sz="5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s-PE" altLang="es-PE" sz="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upo 1"/>
          <p:cNvGrpSpPr/>
          <p:nvPr/>
        </p:nvGrpSpPr>
        <p:grpSpPr>
          <a:xfrm>
            <a:off x="164674" y="218828"/>
            <a:ext cx="5974869" cy="4377664"/>
            <a:chOff x="278974" y="798493"/>
            <a:chExt cx="4577197" cy="3151207"/>
          </a:xfrm>
        </p:grpSpPr>
        <p:pic>
          <p:nvPicPr>
            <p:cNvPr id="15362" name="Picture 2" descr="http://ebayimg.cndirect.com/newcdn/CB/0/CB029620-1-easebon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89" b="8826"/>
            <a:stretch/>
          </p:blipFill>
          <p:spPr bwMode="auto">
            <a:xfrm>
              <a:off x="2630288" y="798493"/>
              <a:ext cx="2225883" cy="3151207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72" name="Picture 12" descr="http://ebayimg.cndirect.com/newcdn/CB/0/CB029620-7-easebon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1" t="-563" r="12713"/>
            <a:stretch/>
          </p:blipFill>
          <p:spPr bwMode="auto">
            <a:xfrm>
              <a:off x="278974" y="798493"/>
              <a:ext cx="2250979" cy="3151207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Estrella de 7 puntas 11"/>
          <p:cNvSpPr/>
          <p:nvPr/>
        </p:nvSpPr>
        <p:spPr>
          <a:xfrm rot="20541919">
            <a:off x="2432603" y="354917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 rot="20761026">
            <a:off x="2614959" y="811148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s./85.00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142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Hot Sale Casual Loose Hooded Students Cardigan Sweater Coat Women Spring Jacket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1408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S/.33.86</a:t>
            </a:r>
          </a:p>
          <a:p>
            <a:r>
              <a:rPr lang="es-PE" dirty="0" err="1" smtClean="0"/>
              <a:t>Envio</a:t>
            </a:r>
            <a:r>
              <a:rPr lang="es-PE" dirty="0" smtClean="0"/>
              <a:t> S/.7.56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7131957" y="548962"/>
            <a:ext cx="452120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PE" altLang="es-PE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100% Brand New.</a:t>
            </a:r>
            <a:endParaRPr lang="es-PE" altLang="es-PE" sz="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PE" altLang="es-PE" sz="1400" b="1" dirty="0">
                <a:solidFill>
                  <a:srgbClr val="E5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s-PE" altLang="es-PE" sz="1400" b="1" dirty="0" err="1">
                <a:solidFill>
                  <a:srgbClr val="E5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Colors</a:t>
            </a:r>
            <a:r>
              <a:rPr lang="es-PE" altLang="es-PE" sz="1400" b="1" dirty="0">
                <a:solidFill>
                  <a:srgbClr val="E5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altLang="es-PE" sz="1400" b="1" dirty="0" err="1">
                <a:solidFill>
                  <a:srgbClr val="E5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s-PE" altLang="es-PE" sz="1400" b="1" dirty="0">
                <a:solidFill>
                  <a:srgbClr val="E5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altLang="es-PE" sz="1400" b="1" dirty="0" err="1">
                <a:solidFill>
                  <a:srgbClr val="E5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es-PE" altLang="es-PE" sz="1400" b="1" dirty="0">
                <a:solidFill>
                  <a:srgbClr val="E5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altLang="es-PE" sz="1400" b="1" dirty="0" err="1">
                <a:solidFill>
                  <a:srgbClr val="E5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choice</a:t>
            </a:r>
            <a:r>
              <a:rPr lang="es-PE" altLang="es-PE" sz="1400" b="1" dirty="0">
                <a:solidFill>
                  <a:srgbClr val="E5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White, Black</a:t>
            </a:r>
            <a:endParaRPr lang="es-PE" altLang="es-PE" sz="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PE" altLang="es-PE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Material: Cotton </a:t>
            </a:r>
            <a:r>
              <a:rPr lang="es-PE" altLang="es-PE" sz="14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blend</a:t>
            </a:r>
            <a:endParaRPr lang="es-PE" altLang="es-PE" sz="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PE" altLang="es-PE" sz="14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Pattern</a:t>
            </a:r>
            <a:r>
              <a:rPr lang="es-PE" altLang="es-PE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PE" altLang="es-PE" sz="14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Prints</a:t>
            </a:r>
            <a:endParaRPr lang="es-PE" altLang="es-PE" sz="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PE" altLang="es-PE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3 </a:t>
            </a:r>
            <a:r>
              <a:rPr lang="es-PE" altLang="es-PE" sz="14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Sizes</a:t>
            </a:r>
            <a:r>
              <a:rPr lang="es-PE" altLang="es-PE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altLang="es-PE" sz="14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available</a:t>
            </a:r>
            <a:r>
              <a:rPr lang="es-PE" altLang="es-PE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s-PE" altLang="es-PE" sz="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14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Asian</a:t>
            </a:r>
            <a:r>
              <a:rPr lang="es-PE" altLang="es-PE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M (US S(4) ,UK 6, AU 8)</a:t>
            </a:r>
            <a:endParaRPr lang="es-PE" altLang="es-PE" sz="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14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Asian</a:t>
            </a:r>
            <a:r>
              <a:rPr lang="es-PE" altLang="es-PE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L (US M(8-10),UK 10, AU 12)</a:t>
            </a:r>
            <a:endParaRPr lang="es-PE" altLang="es-PE" sz="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14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Asian</a:t>
            </a:r>
            <a:r>
              <a:rPr lang="es-PE" altLang="es-PE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XL (US L(12),UK 14, AU 16</a:t>
            </a:r>
            <a:r>
              <a:rPr lang="es-PE" altLang="es-PE" sz="14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8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es-PE" altLang="es-PE" sz="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s-PE" altLang="es-PE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s-PE" altLang="es-PE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</a:t>
            </a:r>
            <a:r>
              <a:rPr lang="es-PE" altLang="es-PE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 </a:t>
            </a:r>
            <a:r>
              <a:rPr lang="es-PE" altLang="es-PE" sz="8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</a:t>
            </a:r>
            <a:r>
              <a:rPr lang="es-PE" altLang="es-PE" sz="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altLang="es-PE" sz="8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sizes</a:t>
            </a:r>
            <a:r>
              <a:rPr lang="es-PE" altLang="es-PE" sz="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(M, L and XL) </a:t>
            </a:r>
            <a:r>
              <a:rPr lang="es-PE" altLang="es-PE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available</a:t>
            </a:r>
            <a:r>
              <a:rPr lang="es-PE" altLang="es-PE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altLang="es-PE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s-PE" altLang="es-PE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altLang="es-PE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PE" altLang="es-PE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altLang="es-PE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following</a:t>
            </a:r>
            <a:r>
              <a:rPr lang="es-PE" altLang="es-PE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altLang="es-PE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listing</a:t>
            </a:r>
            <a:r>
              <a:rPr lang="es-PE" altLang="es-PE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s-PE" altLang="es-PE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</a:t>
            </a:r>
            <a:r>
              <a:rPr lang="es-PE" altLang="es-PE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altLang="es-PE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allow</a:t>
            </a:r>
            <a:r>
              <a:rPr lang="es-PE" altLang="es-PE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1-2cm </a:t>
            </a:r>
            <a:r>
              <a:rPr lang="es-PE" altLang="es-PE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differs</a:t>
            </a:r>
            <a:r>
              <a:rPr lang="es-PE" altLang="es-PE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altLang="es-PE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due</a:t>
            </a:r>
            <a:r>
              <a:rPr lang="es-PE" altLang="es-PE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manual </a:t>
            </a:r>
            <a:r>
              <a:rPr lang="es-PE" altLang="es-PE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measurement</a:t>
            </a:r>
            <a:r>
              <a:rPr lang="es-PE" altLang="es-PE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PE" altLang="es-PE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thanks</a:t>
            </a:r>
            <a:r>
              <a:rPr lang="es-PE" altLang="es-PE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PE" altLang="es-PE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es-PE" altLang="es-PE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altLang="es-PE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measurement</a:t>
            </a:r>
            <a:r>
              <a:rPr lang="es-PE" altLang="es-PE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cm and </a:t>
            </a:r>
            <a:r>
              <a:rPr lang="es-PE" altLang="es-PE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</a:t>
            </a:r>
            <a:r>
              <a:rPr lang="es-PE" altLang="es-PE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note 1cm=0.39inch)</a:t>
            </a:r>
            <a:endParaRPr lang="es-PE" altLang="es-PE" sz="5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s-PE" altLang="es-PE" sz="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upo 1"/>
          <p:cNvGrpSpPr/>
          <p:nvPr/>
        </p:nvGrpSpPr>
        <p:grpSpPr>
          <a:xfrm>
            <a:off x="123350" y="317537"/>
            <a:ext cx="6355091" cy="4392387"/>
            <a:chOff x="0" y="742948"/>
            <a:chExt cx="4975734" cy="3110595"/>
          </a:xfrm>
        </p:grpSpPr>
        <p:pic>
          <p:nvPicPr>
            <p:cNvPr id="15366" name="Picture 6" descr="http://ebayimg.cndirect.com/newcdn/CB/0/CB029620-2-easebon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76" t="1379" r="13809" b="7257"/>
            <a:stretch/>
          </p:blipFill>
          <p:spPr bwMode="auto">
            <a:xfrm>
              <a:off x="0" y="742948"/>
              <a:ext cx="2359479" cy="3099535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68" name="Picture 8" descr="http://ebayimg.cndirect.com/newcdn/CB/0/CB029620-3-easebon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5" b="631"/>
            <a:stretch/>
          </p:blipFill>
          <p:spPr bwMode="auto">
            <a:xfrm>
              <a:off x="2359479" y="742949"/>
              <a:ext cx="2616255" cy="3110594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Estrella de 7 puntas 11"/>
          <p:cNvSpPr/>
          <p:nvPr/>
        </p:nvSpPr>
        <p:spPr>
          <a:xfrm rot="20541919">
            <a:off x="3223007" y="719732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 rot="20761026">
            <a:off x="3409036" y="1164335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s./85.00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055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Fashion </a:t>
            </a:r>
            <a:r>
              <a:rPr lang="en-US" b="1" dirty="0" err="1"/>
              <a:t>womens</a:t>
            </a:r>
            <a:r>
              <a:rPr lang="en-US" b="1" dirty="0"/>
              <a:t> elegant Korean tall waist lace Hem long sleeve dress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1525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S/.34.80</a:t>
            </a:r>
          </a:p>
          <a:p>
            <a:r>
              <a:rPr lang="es-PE" dirty="0" err="1" smtClean="0"/>
              <a:t>Envio</a:t>
            </a:r>
            <a:r>
              <a:rPr lang="es-PE" dirty="0" smtClean="0"/>
              <a:t> S/.13.26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384800" y="1028700"/>
            <a:ext cx="45212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r>
              <a:rPr lang="en-US" sz="1400" dirty="0"/>
              <a:t>100% Brand New.</a:t>
            </a:r>
          </a:p>
          <a:p>
            <a:r>
              <a:rPr lang="en-US" sz="1400" b="1" dirty="0"/>
              <a:t>2 Colors available: Black, Yellow</a:t>
            </a:r>
            <a:endParaRPr lang="en-US" sz="1400" dirty="0"/>
          </a:p>
          <a:p>
            <a:r>
              <a:rPr lang="en-US" sz="1400" b="1" dirty="0"/>
              <a:t>Material: Cotton blended</a:t>
            </a:r>
            <a:endParaRPr lang="en-US" sz="1400" dirty="0"/>
          </a:p>
          <a:p>
            <a:r>
              <a:rPr lang="en-US" sz="1400" b="1" dirty="0"/>
              <a:t>Sleeve style: Long sleeve</a:t>
            </a:r>
            <a:endParaRPr lang="en-US" sz="1400" dirty="0"/>
          </a:p>
          <a:p>
            <a:r>
              <a:rPr lang="en-US" sz="1400" b="1" dirty="0"/>
              <a:t>3 Sizes available:</a:t>
            </a:r>
            <a:endParaRPr lang="en-US" sz="1400" dirty="0"/>
          </a:p>
          <a:p>
            <a:r>
              <a:rPr lang="en-US" sz="1400" b="1" dirty="0"/>
              <a:t>Asian M (US S(4) ,UK 6, AU 8)</a:t>
            </a:r>
            <a:endParaRPr lang="en-US" sz="1400" dirty="0"/>
          </a:p>
          <a:p>
            <a:r>
              <a:rPr lang="en-US" sz="1400" b="1" dirty="0"/>
              <a:t>Asian L (US M(8-10),UK 10, AU 12)</a:t>
            </a:r>
            <a:endParaRPr lang="en-US" sz="1400" dirty="0"/>
          </a:p>
          <a:p>
            <a:r>
              <a:rPr lang="en-US" sz="1400" b="1" dirty="0"/>
              <a:t>Asian XL (US L(12),UK 14, AU 16)</a:t>
            </a:r>
            <a:endParaRPr lang="en-US" sz="1400" dirty="0"/>
          </a:p>
          <a:p>
            <a:r>
              <a:rPr lang="en-US" sz="1400" b="1" dirty="0"/>
              <a:t>Size:</a:t>
            </a:r>
            <a:r>
              <a:rPr lang="en-US" sz="1400" dirty="0"/>
              <a:t> There are </a:t>
            </a:r>
            <a:r>
              <a:rPr lang="en-US" sz="1400" b="1" dirty="0"/>
              <a:t>three sizes (M, L and XL) </a:t>
            </a:r>
            <a:r>
              <a:rPr lang="en-US" sz="1400" dirty="0"/>
              <a:t>available for the following listing. please allow 1-2cm differs due to manual measurement, thanks (All measurement in cm and please note 1cm=0.39inch)</a:t>
            </a:r>
          </a:p>
        </p:txBody>
      </p:sp>
      <p:pic>
        <p:nvPicPr>
          <p:cNvPr id="16386" name="Picture 2" descr="http://ebayimg.cndirect.com/newcdn/SV/0/SV006321-3-cafase8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30" y="157966"/>
            <a:ext cx="5096713" cy="475693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trella de 7 puntas 7"/>
          <p:cNvSpPr/>
          <p:nvPr/>
        </p:nvSpPr>
        <p:spPr>
          <a:xfrm rot="20541919">
            <a:off x="2653672" y="3319173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 rot="20761026">
            <a:off x="2778141" y="3770389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s./100.00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079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w-Womens-Basic-Lace-Cotton-Slim-Sleeveless-Net-Petticoat-Shirt-Skirt-Dr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91" y="563562"/>
            <a:ext cx="4762500" cy="454342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389255" y="5437148"/>
            <a:ext cx="7626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New </a:t>
            </a:r>
            <a:r>
              <a:rPr lang="en-US" b="1" dirty="0" err="1"/>
              <a:t>Womens</a:t>
            </a:r>
            <a:r>
              <a:rPr lang="en-US" b="1" dirty="0"/>
              <a:t> Basic Lace Cotton Slim Sleeveless Net Petticoat Shirt Skirt Dress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16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$3.54= S./10.15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455920" y="563562"/>
            <a:ext cx="45212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r>
              <a:rPr lang="es-PE" sz="1400" dirty="0" smtClean="0"/>
              <a:t>Estado:	</a:t>
            </a:r>
          </a:p>
          <a:p>
            <a:r>
              <a:rPr lang="es-PE" sz="1400" dirty="0" smtClean="0"/>
              <a:t>Nuevo con etiquetas: Un artículo completamente nuevo, que no fue utilizado ni tiene desgaste (incluidos los hechos a ... Más información</a:t>
            </a:r>
          </a:p>
          <a:p>
            <a:r>
              <a:rPr lang="es-PE" sz="1400" dirty="0" smtClean="0"/>
              <a:t>Patrón:	</a:t>
            </a:r>
          </a:p>
          <a:p>
            <a:r>
              <a:rPr lang="es-PE" sz="1400" dirty="0" smtClean="0"/>
              <a:t>Solid</a:t>
            </a:r>
          </a:p>
          <a:p>
            <a:r>
              <a:rPr lang="es-PE" sz="1400" dirty="0" err="1" smtClean="0"/>
              <a:t>Occasion</a:t>
            </a:r>
            <a:r>
              <a:rPr lang="es-PE" sz="1400" dirty="0" smtClean="0"/>
              <a:t>:</a:t>
            </a:r>
            <a:r>
              <a:rPr lang="es-PE" sz="1400" dirty="0"/>
              <a:t> </a:t>
            </a:r>
            <a:r>
              <a:rPr lang="es-PE" sz="1400" dirty="0" smtClean="0"/>
              <a:t>Casual</a:t>
            </a:r>
          </a:p>
          <a:p>
            <a:r>
              <a:rPr lang="es-PE" sz="1400" dirty="0" err="1" smtClean="0"/>
              <a:t>Dress</a:t>
            </a:r>
            <a:r>
              <a:rPr lang="es-PE" sz="1400" dirty="0" smtClean="0"/>
              <a:t> </a:t>
            </a:r>
            <a:r>
              <a:rPr lang="es-PE" sz="1400" dirty="0" err="1" smtClean="0"/>
              <a:t>Length</a:t>
            </a:r>
            <a:r>
              <a:rPr lang="es-PE" sz="1400" dirty="0" smtClean="0"/>
              <a:t>: </a:t>
            </a:r>
            <a:r>
              <a:rPr lang="es-PE" sz="1400" dirty="0" err="1" smtClean="0"/>
              <a:t>Above</a:t>
            </a:r>
            <a:r>
              <a:rPr lang="es-PE" sz="1400" dirty="0" smtClean="0"/>
              <a:t> </a:t>
            </a:r>
            <a:r>
              <a:rPr lang="es-PE" sz="1400" dirty="0" err="1" smtClean="0"/>
              <a:t>Knee</a:t>
            </a:r>
            <a:r>
              <a:rPr lang="es-PE" sz="1400" dirty="0" smtClean="0"/>
              <a:t>, Mini</a:t>
            </a:r>
          </a:p>
          <a:p>
            <a:r>
              <a:rPr lang="es-PE" sz="1400" dirty="0" smtClean="0"/>
              <a:t>Tipo de talla: Normal</a:t>
            </a:r>
          </a:p>
          <a:p>
            <a:r>
              <a:rPr lang="es-PE" sz="1400" dirty="0" err="1" smtClean="0"/>
              <a:t>Sleeve</a:t>
            </a:r>
            <a:r>
              <a:rPr lang="es-PE" sz="1400" dirty="0" smtClean="0"/>
              <a:t> Style:	 </a:t>
            </a:r>
            <a:r>
              <a:rPr lang="es-PE" sz="1400" dirty="0" err="1" smtClean="0"/>
              <a:t>Sleeveless</a:t>
            </a:r>
            <a:endParaRPr lang="es-PE" sz="1400" dirty="0" smtClean="0"/>
          </a:p>
          <a:p>
            <a:r>
              <a:rPr lang="es-PE" sz="1400" dirty="0" err="1" smtClean="0"/>
              <a:t>Size</a:t>
            </a:r>
            <a:r>
              <a:rPr lang="es-PE" sz="1400" dirty="0" smtClean="0"/>
              <a:t> (</a:t>
            </a:r>
            <a:r>
              <a:rPr lang="es-PE" sz="1400" dirty="0" err="1" smtClean="0"/>
              <a:t>Women's</a:t>
            </a:r>
            <a:r>
              <a:rPr lang="es-PE" sz="1400" dirty="0" smtClean="0"/>
              <a:t>): S</a:t>
            </a:r>
          </a:p>
          <a:p>
            <a:r>
              <a:rPr lang="es-PE" sz="1400" dirty="0" smtClean="0"/>
              <a:t>Material:	</a:t>
            </a:r>
          </a:p>
          <a:p>
            <a:r>
              <a:rPr lang="es-PE" sz="1400" dirty="0" smtClean="0"/>
              <a:t>Mezcla de algodón</a:t>
            </a:r>
          </a:p>
        </p:txBody>
      </p:sp>
      <p:sp>
        <p:nvSpPr>
          <p:cNvPr id="2" name="Estrella de 7 puntas 1"/>
          <p:cNvSpPr/>
          <p:nvPr/>
        </p:nvSpPr>
        <p:spPr>
          <a:xfrm rot="20541919">
            <a:off x="2227703" y="3511723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 rot="20761026">
            <a:off x="2414982" y="3975234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s./25.00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967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Lady Women Summer Sexy Casual Chiffon Short Mini Evening Cocktail Party Dress SH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1525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S/.24.63</a:t>
            </a:r>
          </a:p>
          <a:p>
            <a:r>
              <a:rPr lang="es-PE" dirty="0" err="1" smtClean="0"/>
              <a:t>Envio</a:t>
            </a:r>
            <a:r>
              <a:rPr lang="es-PE" dirty="0" smtClean="0"/>
              <a:t> S/.13.26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384800" y="1028700"/>
            <a:ext cx="4521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PE" altLang="es-PE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s-PE" altLang="es-PE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100% Brand New.</a:t>
            </a:r>
            <a:endParaRPr lang="es-PE" altLang="es-PE" sz="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PE" altLang="es-PE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Material: Cotton </a:t>
            </a:r>
            <a:r>
              <a:rPr lang="es-PE" altLang="es-PE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blend</a:t>
            </a:r>
            <a:r>
              <a:rPr lang="es-PE" altLang="es-PE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Chiffon</a:t>
            </a:r>
            <a:endParaRPr lang="es-PE" altLang="es-PE" sz="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PE" altLang="es-PE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s-PE" altLang="es-PE" sz="14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Colors</a:t>
            </a:r>
            <a:r>
              <a:rPr lang="es-PE" altLang="es-PE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altLang="es-PE" sz="14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available</a:t>
            </a:r>
            <a:r>
              <a:rPr lang="es-PE" altLang="es-PE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 Blue + White, Black + White</a:t>
            </a:r>
            <a:endParaRPr lang="es-PE" altLang="es-PE" sz="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PE" altLang="es-PE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</a:t>
            </a:r>
            <a:r>
              <a:rPr lang="es-PE" altLang="es-PE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Sizes</a:t>
            </a:r>
            <a:r>
              <a:rPr lang="es-PE" altLang="es-PE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altLang="es-PE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available</a:t>
            </a:r>
            <a:r>
              <a:rPr lang="es-PE" altLang="es-PE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s-PE" altLang="es-PE" sz="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14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Asian</a:t>
            </a:r>
            <a:r>
              <a:rPr lang="es-PE" altLang="es-PE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 (US XS(2) ,UK 4, AU 6)</a:t>
            </a:r>
            <a:endParaRPr lang="es-PE" altLang="es-PE" sz="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14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Asian</a:t>
            </a:r>
            <a:r>
              <a:rPr lang="es-PE" altLang="es-PE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 (US S(4) ,UK 6, AU 8)</a:t>
            </a:r>
            <a:endParaRPr lang="es-PE" altLang="es-PE" sz="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14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Asian</a:t>
            </a:r>
            <a:r>
              <a:rPr lang="es-PE" altLang="es-PE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 (US M(8-10),UK 10, AU 12)</a:t>
            </a:r>
            <a:endParaRPr lang="es-PE" altLang="es-PE" sz="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14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Asian</a:t>
            </a:r>
            <a:r>
              <a:rPr lang="es-PE" altLang="es-PE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XL (US M(12),UK 14, AU 16)</a:t>
            </a:r>
            <a:endParaRPr lang="es-PE" altLang="es-PE" sz="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PE" altLang="es-PE" sz="14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es-PE" altLang="es-PE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PE" altLang="es-PE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</a:t>
            </a:r>
            <a:r>
              <a:rPr lang="es-PE" altLang="es-PE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 </a:t>
            </a:r>
            <a:r>
              <a:rPr lang="es-PE" altLang="es-PE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</a:t>
            </a:r>
            <a:r>
              <a:rPr lang="es-PE" altLang="es-PE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altLang="es-PE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sizes</a:t>
            </a:r>
            <a:r>
              <a:rPr lang="es-PE" altLang="es-PE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(S, M ,L and XL</a:t>
            </a:r>
            <a:r>
              <a:rPr lang="es-PE" altLang="es-PE" sz="14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PE" altLang="es-PE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available</a:t>
            </a:r>
            <a:r>
              <a:rPr lang="es-PE" altLang="es-PE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altLang="es-PE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s-PE" altLang="es-PE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altLang="es-PE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PE" altLang="es-PE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altLang="es-PE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following</a:t>
            </a:r>
            <a:r>
              <a:rPr lang="es-PE" altLang="es-PE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altLang="es-PE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listing</a:t>
            </a:r>
            <a:r>
              <a:rPr lang="es-PE" altLang="es-PE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PE" altLang="es-PE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</a:t>
            </a:r>
            <a:r>
              <a:rPr lang="es-PE" altLang="es-PE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altLang="es-PE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allow</a:t>
            </a:r>
            <a:r>
              <a:rPr lang="es-PE" altLang="es-PE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1-2cm </a:t>
            </a:r>
            <a:r>
              <a:rPr lang="es-PE" altLang="es-PE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differs</a:t>
            </a:r>
            <a:r>
              <a:rPr lang="es-PE" altLang="es-PE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altLang="es-PE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due</a:t>
            </a:r>
            <a:r>
              <a:rPr lang="es-PE" altLang="es-PE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manual </a:t>
            </a:r>
            <a:r>
              <a:rPr lang="es-PE" altLang="es-PE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measurement</a:t>
            </a:r>
            <a:r>
              <a:rPr lang="es-PE" altLang="es-PE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PE" altLang="es-PE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thanks</a:t>
            </a:r>
            <a:r>
              <a:rPr lang="es-PE" altLang="es-PE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PE" altLang="es-PE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es-PE" altLang="es-PE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altLang="es-PE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measurement</a:t>
            </a:r>
            <a:r>
              <a:rPr lang="es-PE" altLang="es-PE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cm and </a:t>
            </a:r>
            <a:r>
              <a:rPr lang="es-PE" altLang="es-PE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</a:t>
            </a:r>
            <a:r>
              <a:rPr lang="es-PE" altLang="es-PE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note 1cm=0.39inch)</a:t>
            </a:r>
            <a:endParaRPr lang="es-PE" altLang="es-PE" sz="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PE" altLang="es-PE" sz="14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PE" sz="14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PE" sz="1400" dirty="0" smtClean="0"/>
          </a:p>
        </p:txBody>
      </p:sp>
      <p:pic>
        <p:nvPicPr>
          <p:cNvPr id="17412" name="Picture 4" descr="http://ebayimg.cndirect.com/newcdn/SV/0/SV001192-3-sunwebhom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4"/>
          <a:stretch/>
        </p:blipFill>
        <p:spPr bwMode="auto">
          <a:xfrm>
            <a:off x="189750" y="221956"/>
            <a:ext cx="5065797" cy="491530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trella de 7 puntas 9"/>
          <p:cNvSpPr/>
          <p:nvPr/>
        </p:nvSpPr>
        <p:spPr>
          <a:xfrm rot="20541919">
            <a:off x="2271833" y="3711065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 rot="20761026">
            <a:off x="2461495" y="4163199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s./80.00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1333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New Women's Long Sleeve Top Hoodie </a:t>
            </a:r>
            <a:r>
              <a:rPr lang="en-US" b="1" dirty="0" err="1"/>
              <a:t>Womens</a:t>
            </a:r>
            <a:r>
              <a:rPr lang="en-US" b="1" dirty="0"/>
              <a:t> Hooded Jacket Sweatshirt Tee-shirt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482316" y="6140649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S/.29.58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7123793" y="285750"/>
            <a:ext cx="45212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r>
              <a:rPr lang="en-US" sz="1400" b="1" dirty="0" err="1"/>
              <a:t>Condition:Brand</a:t>
            </a:r>
            <a:r>
              <a:rPr lang="en-US" sz="1400" b="1" dirty="0"/>
              <a:t> New</a:t>
            </a:r>
            <a:endParaRPr lang="en-US" sz="1400" dirty="0"/>
          </a:p>
          <a:p>
            <a:r>
              <a:rPr lang="en-US" sz="1400" b="1" dirty="0"/>
              <a:t>Size: M/L/XL</a:t>
            </a:r>
            <a:endParaRPr lang="en-US" sz="1400" dirty="0"/>
          </a:p>
          <a:p>
            <a:r>
              <a:rPr lang="en-US" sz="1400" b="1" dirty="0" err="1"/>
              <a:t>Color:As</a:t>
            </a:r>
            <a:r>
              <a:rPr lang="en-US" sz="1400" b="1" dirty="0"/>
              <a:t> show the pictures</a:t>
            </a:r>
            <a:endParaRPr lang="en-US" sz="1400" dirty="0"/>
          </a:p>
          <a:p>
            <a:r>
              <a:rPr lang="en-US" sz="1400" b="1" dirty="0"/>
              <a:t>Material: Cotton Blends</a:t>
            </a:r>
            <a:endParaRPr lang="en-US" sz="1400" dirty="0"/>
          </a:p>
          <a:p>
            <a:r>
              <a:rPr lang="en-US" sz="1400" b="1" dirty="0"/>
              <a:t>Package: One Hoodie ( Accessory is not included</a:t>
            </a:r>
            <a:r>
              <a:rPr lang="en-US" sz="1400" b="1" dirty="0" smtClean="0"/>
              <a:t>!)</a:t>
            </a:r>
          </a:p>
          <a:p>
            <a:endParaRPr lang="en-US" sz="1400" b="1" dirty="0"/>
          </a:p>
          <a:p>
            <a:endParaRPr lang="es-PE" sz="1400" dirty="0"/>
          </a:p>
          <a:p>
            <a:r>
              <a:rPr lang="es-PE" sz="1400" dirty="0"/>
              <a:t>Marca:	</a:t>
            </a:r>
          </a:p>
          <a:p>
            <a:r>
              <a:rPr lang="es-PE" sz="1400" dirty="0"/>
              <a:t>Sin marca</a:t>
            </a:r>
          </a:p>
          <a:p>
            <a:r>
              <a:rPr lang="es-PE" sz="1400" dirty="0" err="1"/>
              <a:t>Size</a:t>
            </a:r>
            <a:r>
              <a:rPr lang="es-PE" sz="1400" dirty="0"/>
              <a:t> (</a:t>
            </a:r>
            <a:r>
              <a:rPr lang="es-PE" sz="1400" dirty="0" err="1"/>
              <a:t>Women's</a:t>
            </a:r>
            <a:r>
              <a:rPr lang="es-PE" sz="1400" dirty="0"/>
              <a:t>):	</a:t>
            </a:r>
          </a:p>
          <a:p>
            <a:r>
              <a:rPr lang="es-PE" sz="1400" dirty="0"/>
              <a:t>M/L/XL</a:t>
            </a:r>
          </a:p>
          <a:p>
            <a:r>
              <a:rPr lang="es-PE" sz="1400" dirty="0"/>
              <a:t>Estilo:	</a:t>
            </a:r>
          </a:p>
          <a:p>
            <a:r>
              <a:rPr lang="es-PE" sz="1400" dirty="0"/>
              <a:t>Sudadera con capucha</a:t>
            </a:r>
          </a:p>
          <a:p>
            <a:r>
              <a:rPr lang="es-PE" sz="1400" dirty="0"/>
              <a:t>Material:	</a:t>
            </a:r>
          </a:p>
          <a:p>
            <a:r>
              <a:rPr lang="es-PE" sz="1400" dirty="0"/>
              <a:t>Mezcla de algodón</a:t>
            </a:r>
          </a:p>
          <a:p>
            <a:r>
              <a:rPr lang="es-PE" sz="1400" dirty="0"/>
              <a:t>Tipo de talla:	</a:t>
            </a:r>
          </a:p>
          <a:p>
            <a:r>
              <a:rPr lang="es-PE" sz="1400" dirty="0"/>
              <a:t>Normal</a:t>
            </a:r>
          </a:p>
          <a:p>
            <a:r>
              <a:rPr lang="es-PE" sz="1400" dirty="0" err="1"/>
              <a:t>Sleeve</a:t>
            </a:r>
            <a:r>
              <a:rPr lang="es-PE" sz="1400" dirty="0"/>
              <a:t> Style:	</a:t>
            </a:r>
          </a:p>
          <a:p>
            <a:r>
              <a:rPr lang="es-PE" sz="1400" dirty="0"/>
              <a:t>Long </a:t>
            </a:r>
            <a:r>
              <a:rPr lang="es-PE" sz="1400" dirty="0" err="1"/>
              <a:t>Sleeve</a:t>
            </a:r>
            <a:endParaRPr lang="en-US" sz="1400" dirty="0"/>
          </a:p>
        </p:txBody>
      </p:sp>
      <p:grpSp>
        <p:nvGrpSpPr>
          <p:cNvPr id="2" name="Grupo 1"/>
          <p:cNvGrpSpPr/>
          <p:nvPr/>
        </p:nvGrpSpPr>
        <p:grpSpPr>
          <a:xfrm>
            <a:off x="81145" y="103127"/>
            <a:ext cx="6393135" cy="4861706"/>
            <a:chOff x="81145" y="103127"/>
            <a:chExt cx="6393135" cy="4861706"/>
          </a:xfrm>
        </p:grpSpPr>
        <p:pic>
          <p:nvPicPr>
            <p:cNvPr id="19458" name="Picture 2" descr="http://img04.taobaocdn.com/imgextra/i4/521645025/T2WpR6X0FaXXXXXXXX_!!521645025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8" r="5554" b="2026"/>
            <a:stretch/>
          </p:blipFill>
          <p:spPr bwMode="auto">
            <a:xfrm>
              <a:off x="81145" y="103127"/>
              <a:ext cx="2841819" cy="2982973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460" name="Picture 4" descr="http://img04.taobaocdn.com/imgextra/i4/521645025/T2vXV8X7BXXXXXXXXX_!!521645025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49" r="14728" b="2490"/>
            <a:stretch/>
          </p:blipFill>
          <p:spPr bwMode="auto">
            <a:xfrm>
              <a:off x="2899826" y="103127"/>
              <a:ext cx="3574454" cy="4861706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462" name="Picture 6" descr="http://img02.taobaocdn.com/imgextra/i2/521645025/T2wP87X98XXXXXXXXX_!!521645025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45" y="3086101"/>
              <a:ext cx="2841819" cy="1878732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Estrella de 7 puntas 11"/>
          <p:cNvSpPr/>
          <p:nvPr/>
        </p:nvSpPr>
        <p:spPr>
          <a:xfrm rot="20541919">
            <a:off x="1930189" y="1872215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 rot="20761026">
            <a:off x="2112502" y="2311352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s./85.00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587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Women Girls Men Mickey Minnie Mouse Ears Top Jumper T-shirt Hoodies Sweatshirt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S/.37.34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6059427" y="261258"/>
            <a:ext cx="4521200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endParaRPr lang="es-PE" sz="1400" dirty="0"/>
          </a:p>
          <a:p>
            <a:r>
              <a:rPr lang="es-PE" sz="1400" dirty="0"/>
              <a:t>Estado:	</a:t>
            </a:r>
          </a:p>
          <a:p>
            <a:r>
              <a:rPr lang="es-PE" sz="1400" dirty="0"/>
              <a:t>Nuevo sin etiquetas: Un artículo completamente nuevo, que no fue utilizado ni tiene desgaste (incluidos los hechos a ... Más información</a:t>
            </a:r>
          </a:p>
          <a:p>
            <a:r>
              <a:rPr lang="es-PE" sz="1400" dirty="0"/>
              <a:t>Country/</a:t>
            </a:r>
            <a:r>
              <a:rPr lang="es-PE" sz="1400" dirty="0" err="1"/>
              <a:t>Region</a:t>
            </a:r>
            <a:r>
              <a:rPr lang="es-PE" sz="1400" dirty="0"/>
              <a:t> of Manufacture:	</a:t>
            </a:r>
          </a:p>
          <a:p>
            <a:r>
              <a:rPr lang="es-PE" sz="1400" dirty="0"/>
              <a:t>China</a:t>
            </a:r>
          </a:p>
          <a:p>
            <a:r>
              <a:rPr lang="es-PE" sz="1400" dirty="0" err="1"/>
              <a:t>Neckline</a:t>
            </a:r>
            <a:r>
              <a:rPr lang="es-PE" sz="1400" dirty="0"/>
              <a:t>:	</a:t>
            </a:r>
          </a:p>
          <a:p>
            <a:r>
              <a:rPr lang="es-PE" sz="1400" dirty="0" err="1"/>
              <a:t>Crew</a:t>
            </a:r>
            <a:r>
              <a:rPr lang="es-PE" sz="1400" dirty="0"/>
              <a:t> </a:t>
            </a:r>
            <a:r>
              <a:rPr lang="es-PE" sz="1400" dirty="0" err="1"/>
              <a:t>Neck</a:t>
            </a:r>
            <a:endParaRPr lang="es-PE" sz="1400" dirty="0"/>
          </a:p>
          <a:p>
            <a:r>
              <a:rPr lang="es-PE" sz="1400" dirty="0"/>
              <a:t>Marca:	</a:t>
            </a:r>
          </a:p>
          <a:p>
            <a:r>
              <a:rPr lang="es-PE" sz="1400" dirty="0"/>
              <a:t>New </a:t>
            </a:r>
            <a:r>
              <a:rPr lang="es-PE" sz="1400" dirty="0" err="1"/>
              <a:t>without</a:t>
            </a:r>
            <a:r>
              <a:rPr lang="es-PE" sz="1400" dirty="0"/>
              <a:t> </a:t>
            </a:r>
            <a:r>
              <a:rPr lang="es-PE" sz="1400" dirty="0" err="1"/>
              <a:t>tags</a:t>
            </a:r>
            <a:endParaRPr lang="es-PE" sz="1400" dirty="0"/>
          </a:p>
          <a:p>
            <a:r>
              <a:rPr lang="es-PE" sz="1400" dirty="0"/>
              <a:t>Tipo de talla:	</a:t>
            </a:r>
          </a:p>
          <a:p>
            <a:r>
              <a:rPr lang="es-PE" sz="1400" dirty="0"/>
              <a:t>Normal</a:t>
            </a:r>
          </a:p>
          <a:p>
            <a:r>
              <a:rPr lang="es-PE" sz="1400" dirty="0" err="1"/>
              <a:t>Garment</a:t>
            </a:r>
            <a:r>
              <a:rPr lang="es-PE" sz="1400" dirty="0"/>
              <a:t> </a:t>
            </a:r>
            <a:r>
              <a:rPr lang="es-PE" sz="1400" dirty="0" err="1"/>
              <a:t>Care</a:t>
            </a:r>
            <a:r>
              <a:rPr lang="es-PE" sz="1400" dirty="0"/>
              <a:t>:	</a:t>
            </a:r>
          </a:p>
          <a:p>
            <a:r>
              <a:rPr lang="es-PE" sz="1400" dirty="0"/>
              <a:t>Hand-</a:t>
            </a:r>
            <a:r>
              <a:rPr lang="es-PE" sz="1400" dirty="0" err="1"/>
              <a:t>wash</a:t>
            </a:r>
            <a:r>
              <a:rPr lang="es-PE" sz="1400" dirty="0"/>
              <a:t> </a:t>
            </a:r>
            <a:r>
              <a:rPr lang="es-PE" sz="1400" dirty="0" err="1"/>
              <a:t>only</a:t>
            </a:r>
            <a:endParaRPr lang="es-PE" sz="1400" dirty="0"/>
          </a:p>
          <a:p>
            <a:r>
              <a:rPr lang="es-PE" sz="1400" dirty="0" err="1"/>
              <a:t>Sleeve</a:t>
            </a:r>
            <a:r>
              <a:rPr lang="es-PE" sz="1400" dirty="0"/>
              <a:t> Style:	</a:t>
            </a:r>
          </a:p>
          <a:p>
            <a:r>
              <a:rPr lang="es-PE" sz="1400" dirty="0" err="1"/>
              <a:t>Sleeveless</a:t>
            </a:r>
            <a:endParaRPr lang="es-PE" sz="1400" dirty="0"/>
          </a:p>
          <a:p>
            <a:r>
              <a:rPr lang="es-PE" sz="1400" dirty="0" err="1"/>
              <a:t>Dress</a:t>
            </a:r>
            <a:r>
              <a:rPr lang="es-PE" sz="1400" dirty="0"/>
              <a:t> </a:t>
            </a:r>
            <a:r>
              <a:rPr lang="es-PE" sz="1400" dirty="0" err="1"/>
              <a:t>Length</a:t>
            </a:r>
            <a:r>
              <a:rPr lang="es-PE" sz="1400" dirty="0"/>
              <a:t>:	</a:t>
            </a:r>
          </a:p>
          <a:p>
            <a:r>
              <a:rPr lang="es-PE" sz="1400" dirty="0" err="1"/>
              <a:t>Above</a:t>
            </a:r>
            <a:r>
              <a:rPr lang="es-PE" sz="1400" dirty="0"/>
              <a:t> </a:t>
            </a:r>
            <a:r>
              <a:rPr lang="es-PE" sz="1400" dirty="0" err="1"/>
              <a:t>Knee</a:t>
            </a:r>
            <a:r>
              <a:rPr lang="es-PE" sz="1400" dirty="0"/>
              <a:t>, Mini</a:t>
            </a:r>
          </a:p>
          <a:p>
            <a:r>
              <a:rPr lang="es-PE" sz="1400" dirty="0" err="1"/>
              <a:t>Sleeve</a:t>
            </a:r>
            <a:r>
              <a:rPr lang="es-PE" sz="1400" dirty="0"/>
              <a:t> </a:t>
            </a:r>
            <a:r>
              <a:rPr lang="es-PE" sz="1400" dirty="0" err="1"/>
              <a:t>Type</a:t>
            </a:r>
            <a:r>
              <a:rPr lang="es-PE" sz="1400" dirty="0"/>
              <a:t>:	</a:t>
            </a:r>
          </a:p>
          <a:p>
            <a:r>
              <a:rPr lang="es-PE" sz="1400" dirty="0" err="1"/>
              <a:t>Sleeveless</a:t>
            </a:r>
            <a:endParaRPr lang="es-PE" sz="1400" dirty="0"/>
          </a:p>
          <a:p>
            <a:r>
              <a:rPr lang="es-PE" sz="1400" dirty="0" err="1"/>
              <a:t>Occasion</a:t>
            </a:r>
            <a:r>
              <a:rPr lang="es-PE" sz="1400" dirty="0"/>
              <a:t>:	</a:t>
            </a:r>
          </a:p>
          <a:p>
            <a:r>
              <a:rPr lang="es-PE" sz="1400" dirty="0" err="1"/>
              <a:t>Clubwear</a:t>
            </a:r>
            <a:endParaRPr lang="es-PE" sz="1400" dirty="0"/>
          </a:p>
          <a:p>
            <a:r>
              <a:rPr lang="es-PE" sz="1400" dirty="0"/>
              <a:t>Estilo:	</a:t>
            </a:r>
          </a:p>
          <a:p>
            <a:r>
              <a:rPr lang="es-PE" sz="1400" dirty="0" err="1"/>
              <a:t>Stretch</a:t>
            </a:r>
            <a:r>
              <a:rPr lang="es-PE" sz="1400" dirty="0"/>
              <a:t>, </a:t>
            </a:r>
            <a:r>
              <a:rPr lang="es-PE" sz="1400" dirty="0" err="1"/>
              <a:t>Bodycon</a:t>
            </a:r>
            <a:endParaRPr lang="es-PE" sz="1400" dirty="0"/>
          </a:p>
          <a:p>
            <a:r>
              <a:rPr lang="es-PE" sz="1400" dirty="0"/>
              <a:t>Longitud:	</a:t>
            </a:r>
          </a:p>
          <a:p>
            <a:r>
              <a:rPr lang="es-PE" sz="1400" dirty="0" err="1"/>
              <a:t>Knee</a:t>
            </a:r>
            <a:r>
              <a:rPr lang="es-PE" sz="1400" dirty="0"/>
              <a:t> </a:t>
            </a:r>
            <a:r>
              <a:rPr lang="es-PE" sz="1400" dirty="0" err="1"/>
              <a:t>Length</a:t>
            </a:r>
            <a:endParaRPr lang="es-PE" sz="1400" dirty="0"/>
          </a:p>
          <a:p>
            <a:r>
              <a:rPr lang="es-PE" sz="1400" dirty="0"/>
              <a:t>Patrón:	</a:t>
            </a:r>
          </a:p>
          <a:p>
            <a:r>
              <a:rPr lang="es-PE" sz="1400" dirty="0"/>
              <a:t>Animal </a:t>
            </a:r>
            <a:r>
              <a:rPr lang="es-PE" sz="1400" dirty="0" err="1"/>
              <a:t>Print</a:t>
            </a:r>
            <a:endParaRPr lang="es-PE" sz="1400" dirty="0"/>
          </a:p>
          <a:p>
            <a:r>
              <a:rPr lang="es-PE" sz="1400" dirty="0"/>
              <a:t>Material:	</a:t>
            </a:r>
          </a:p>
          <a:p>
            <a:r>
              <a:rPr lang="es-PE" sz="1400" dirty="0"/>
              <a:t>Mezcla de algodón</a:t>
            </a:r>
            <a:endParaRPr lang="es-PE" sz="1400" dirty="0" smtClean="0"/>
          </a:p>
        </p:txBody>
      </p:sp>
      <p:grpSp>
        <p:nvGrpSpPr>
          <p:cNvPr id="2" name="Grupo 1"/>
          <p:cNvGrpSpPr/>
          <p:nvPr/>
        </p:nvGrpSpPr>
        <p:grpSpPr>
          <a:xfrm>
            <a:off x="226955" y="384409"/>
            <a:ext cx="5398722" cy="4104619"/>
            <a:chOff x="22848" y="525067"/>
            <a:chExt cx="5398722" cy="4104619"/>
          </a:xfrm>
        </p:grpSpPr>
        <p:pic>
          <p:nvPicPr>
            <p:cNvPr id="18434" name="Picture 2" descr="http://imgs.inkfrog.com/pix/lingeriecart/YYM001_5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226" y="625788"/>
              <a:ext cx="2253344" cy="1502229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436" name="Picture 4" descr="http://imgs.inkfrog.com/pix/lingeriecart/YYM001_3_j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775" b="19002"/>
            <a:stretch/>
          </p:blipFill>
          <p:spPr bwMode="auto">
            <a:xfrm>
              <a:off x="2129075" y="2449286"/>
              <a:ext cx="3292495" cy="2180400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438" name="Picture 6" descr="http://imgs.inkfrog.com/pix/lingeriecart/YYM001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686"/>
            <a:stretch/>
          </p:blipFill>
          <p:spPr bwMode="auto">
            <a:xfrm>
              <a:off x="22848" y="525067"/>
              <a:ext cx="2106228" cy="4104619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Estrella de 7 puntas 11"/>
          <p:cNvSpPr/>
          <p:nvPr/>
        </p:nvSpPr>
        <p:spPr>
          <a:xfrm rot="20541919">
            <a:off x="2136154" y="925009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 rot="20761026">
            <a:off x="2311013" y="1366864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s./90.00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595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Womens</a:t>
            </a:r>
            <a:r>
              <a:rPr lang="en-US" b="1" dirty="0"/>
              <a:t> SKULL Round Neck Long Sleeve Pullover Jumper Sweater Loose Knitwear Tops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S/.25.69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384800" y="-73478"/>
            <a:ext cx="452120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r>
              <a:rPr lang="en-US" sz="1400" dirty="0"/>
              <a:t>Size: one size</a:t>
            </a:r>
          </a:p>
          <a:p>
            <a:r>
              <a:rPr lang="en-US" sz="1400" dirty="0" err="1"/>
              <a:t>Neckline:Round</a:t>
            </a:r>
            <a:r>
              <a:rPr lang="en-US" sz="1400" dirty="0"/>
              <a:t> neck</a:t>
            </a:r>
          </a:p>
          <a:p>
            <a:r>
              <a:rPr lang="en-US" sz="1400" dirty="0"/>
              <a:t>Occasion: </a:t>
            </a:r>
            <a:r>
              <a:rPr lang="en-US" sz="1400" dirty="0" smtClean="0"/>
              <a:t>Casual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Estado:	</a:t>
            </a:r>
          </a:p>
          <a:p>
            <a:r>
              <a:rPr lang="en-US" sz="1400" dirty="0"/>
              <a:t>Nuevo sin </a:t>
            </a:r>
            <a:r>
              <a:rPr lang="en-US" sz="1400" dirty="0" err="1"/>
              <a:t>etiquetas</a:t>
            </a:r>
            <a:r>
              <a:rPr lang="en-US" sz="1400" dirty="0"/>
              <a:t>: Un </a:t>
            </a:r>
            <a:r>
              <a:rPr lang="en-US" sz="1400" dirty="0" err="1"/>
              <a:t>artículo</a:t>
            </a:r>
            <a:r>
              <a:rPr lang="en-US" sz="1400" dirty="0"/>
              <a:t> </a:t>
            </a:r>
            <a:r>
              <a:rPr lang="en-US" sz="1400" dirty="0" err="1"/>
              <a:t>completamente</a:t>
            </a:r>
            <a:r>
              <a:rPr lang="en-US" sz="1400" dirty="0"/>
              <a:t> </a:t>
            </a:r>
            <a:r>
              <a:rPr lang="en-US" sz="1400" dirty="0" err="1"/>
              <a:t>nuevo</a:t>
            </a:r>
            <a:r>
              <a:rPr lang="en-US" sz="1400" dirty="0"/>
              <a:t>, </a:t>
            </a:r>
            <a:r>
              <a:rPr lang="en-US" sz="1400" dirty="0" err="1"/>
              <a:t>que</a:t>
            </a:r>
            <a:r>
              <a:rPr lang="en-US" sz="1400" dirty="0"/>
              <a:t> no </a:t>
            </a:r>
            <a:r>
              <a:rPr lang="en-US" sz="1400" dirty="0" err="1"/>
              <a:t>fue</a:t>
            </a:r>
            <a:r>
              <a:rPr lang="en-US" sz="1400" dirty="0"/>
              <a:t> </a:t>
            </a:r>
            <a:r>
              <a:rPr lang="en-US" sz="1400" dirty="0" err="1"/>
              <a:t>utilizado</a:t>
            </a:r>
            <a:r>
              <a:rPr lang="en-US" sz="1400" dirty="0"/>
              <a:t> </a:t>
            </a:r>
            <a:r>
              <a:rPr lang="en-US" sz="1400" dirty="0" err="1"/>
              <a:t>ni</a:t>
            </a:r>
            <a:r>
              <a:rPr lang="en-US" sz="1400" dirty="0"/>
              <a:t> </a:t>
            </a:r>
            <a:r>
              <a:rPr lang="en-US" sz="1400" dirty="0" err="1"/>
              <a:t>tiene</a:t>
            </a:r>
            <a:r>
              <a:rPr lang="en-US" sz="1400" dirty="0"/>
              <a:t> </a:t>
            </a:r>
            <a:r>
              <a:rPr lang="en-US" sz="1400" dirty="0" err="1"/>
              <a:t>desgaste</a:t>
            </a:r>
            <a:r>
              <a:rPr lang="en-US" sz="1400" dirty="0"/>
              <a:t> (</a:t>
            </a:r>
            <a:r>
              <a:rPr lang="en-US" sz="1400" dirty="0" err="1"/>
              <a:t>incluidos</a:t>
            </a:r>
            <a:r>
              <a:rPr lang="en-US" sz="1400" dirty="0"/>
              <a:t> los </a:t>
            </a:r>
            <a:r>
              <a:rPr lang="en-US" sz="1400" dirty="0" err="1"/>
              <a:t>hechos</a:t>
            </a:r>
            <a:r>
              <a:rPr lang="en-US" sz="1400" dirty="0"/>
              <a:t> a ... </a:t>
            </a:r>
            <a:r>
              <a:rPr lang="en-US" sz="1400" dirty="0" err="1"/>
              <a:t>Más</a:t>
            </a:r>
            <a:r>
              <a:rPr lang="en-US" sz="1400" dirty="0"/>
              <a:t> </a:t>
            </a:r>
            <a:r>
              <a:rPr lang="en-US" sz="1400" dirty="0" err="1"/>
              <a:t>información</a:t>
            </a:r>
            <a:endParaRPr lang="en-US" sz="1400" dirty="0"/>
          </a:p>
          <a:p>
            <a:r>
              <a:rPr lang="en-US" sz="1400" dirty="0" err="1"/>
              <a:t>Marca</a:t>
            </a:r>
            <a:r>
              <a:rPr lang="en-US" sz="1400" dirty="0"/>
              <a:t>:	</a:t>
            </a:r>
          </a:p>
          <a:p>
            <a:r>
              <a:rPr lang="en-US" sz="1400" dirty="0" err="1"/>
              <a:t>unbrand</a:t>
            </a:r>
            <a:endParaRPr lang="en-US" sz="1400" dirty="0"/>
          </a:p>
          <a:p>
            <a:r>
              <a:rPr lang="en-US" sz="1400" dirty="0" err="1"/>
              <a:t>Patrón</a:t>
            </a:r>
            <a:r>
              <a:rPr lang="en-US" sz="1400" dirty="0"/>
              <a:t>:	</a:t>
            </a:r>
          </a:p>
          <a:p>
            <a:r>
              <a:rPr lang="en-US" sz="1400" dirty="0"/>
              <a:t>Skull</a:t>
            </a:r>
          </a:p>
          <a:p>
            <a:r>
              <a:rPr lang="en-US" sz="1400" dirty="0"/>
              <a:t>Country/Region of Manufacture:	</a:t>
            </a:r>
          </a:p>
          <a:p>
            <a:r>
              <a:rPr lang="en-US" sz="1400" dirty="0"/>
              <a:t>China</a:t>
            </a:r>
          </a:p>
          <a:p>
            <a:r>
              <a:rPr lang="en-US" sz="1400" dirty="0" err="1"/>
              <a:t>Estilo</a:t>
            </a:r>
            <a:r>
              <a:rPr lang="en-US" sz="1400" dirty="0"/>
              <a:t>:	</a:t>
            </a:r>
          </a:p>
          <a:p>
            <a:r>
              <a:rPr lang="en-US" sz="1400" dirty="0"/>
              <a:t>Knitted Pullover</a:t>
            </a:r>
          </a:p>
          <a:p>
            <a:r>
              <a:rPr lang="en-US" sz="1400" dirty="0"/>
              <a:t>Size (Women's):	</a:t>
            </a:r>
          </a:p>
          <a:p>
            <a:r>
              <a:rPr lang="en-US" sz="1400" dirty="0"/>
              <a:t>one size</a:t>
            </a:r>
          </a:p>
          <a:p>
            <a:r>
              <a:rPr lang="en-US" sz="1400" dirty="0" err="1"/>
              <a:t>Tipo</a:t>
            </a:r>
            <a:r>
              <a:rPr lang="en-US" sz="1400" dirty="0"/>
              <a:t> de </a:t>
            </a:r>
            <a:r>
              <a:rPr lang="en-US" sz="1400" dirty="0" err="1"/>
              <a:t>talla</a:t>
            </a:r>
            <a:r>
              <a:rPr lang="en-US" sz="1400" dirty="0"/>
              <a:t>:	</a:t>
            </a:r>
          </a:p>
          <a:p>
            <a:r>
              <a:rPr lang="en-US" sz="1400" dirty="0"/>
              <a:t>Normal</a:t>
            </a:r>
          </a:p>
        </p:txBody>
      </p:sp>
      <p:pic>
        <p:nvPicPr>
          <p:cNvPr id="21506" name="Picture 2" descr="http://image4.pushauction.com/380/380/a304156b-d254-4cfd-a036-35a06a5493a6/316ed372-90b6-b703-5661-e3b25b327da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34" y="168481"/>
            <a:ext cx="4582795" cy="472192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trella de 7 puntas 7"/>
          <p:cNvSpPr/>
          <p:nvPr/>
        </p:nvSpPr>
        <p:spPr>
          <a:xfrm rot="20541919">
            <a:off x="1270328" y="3479283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 rot="20761026">
            <a:off x="1447560" y="3894697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./85.00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8869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Black Women Winter Long Sleeve Knitted Jumper Sweater Tops Pullover Dress Casual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S/.24.96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384800" y="1028700"/>
            <a:ext cx="45212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r>
              <a:rPr lang="en-US" sz="1400" dirty="0"/>
              <a:t>Material: cashmere-like</a:t>
            </a:r>
            <a:br>
              <a:rPr lang="en-US" sz="1400" dirty="0"/>
            </a:br>
            <a:r>
              <a:rPr lang="en-US" sz="1400" dirty="0"/>
              <a:t>Color: black</a:t>
            </a:r>
            <a:br>
              <a:rPr lang="en-US" sz="1400" dirty="0"/>
            </a:br>
            <a:r>
              <a:rPr lang="en-US" sz="1400" dirty="0"/>
              <a:t>Free size</a:t>
            </a:r>
            <a:br>
              <a:rPr lang="en-US" sz="1400" dirty="0"/>
            </a:br>
            <a:r>
              <a:rPr lang="en-US" sz="1400" dirty="0"/>
              <a:t>US M/Asia L</a:t>
            </a:r>
            <a:br>
              <a:rPr lang="en-US" sz="1400" dirty="0"/>
            </a:br>
            <a:r>
              <a:rPr lang="en-US" sz="1400" dirty="0"/>
              <a:t>Length: 76 cm</a:t>
            </a:r>
            <a:br>
              <a:rPr lang="en-US" sz="1400" dirty="0"/>
            </a:br>
            <a:r>
              <a:rPr lang="en-US" sz="1400" dirty="0"/>
              <a:t>Shoulder: 34 cm</a:t>
            </a:r>
            <a:br>
              <a:rPr lang="en-US" sz="1400" dirty="0"/>
            </a:br>
            <a:r>
              <a:rPr lang="en-US" sz="1400" dirty="0"/>
              <a:t>Bust: 80-105 cm ( stretchable )</a:t>
            </a:r>
            <a:br>
              <a:rPr lang="en-US" sz="1400" dirty="0"/>
            </a:br>
            <a:r>
              <a:rPr lang="en-US" sz="1400" dirty="0"/>
              <a:t>Waist: 72-98 cm ( stretchable )</a:t>
            </a:r>
            <a:br>
              <a:rPr lang="en-US" sz="1400" dirty="0"/>
            </a:br>
            <a:r>
              <a:rPr lang="en-US" sz="1400" dirty="0"/>
              <a:t>Sleeve: 58 cm</a:t>
            </a:r>
            <a:endParaRPr lang="es-PE" sz="1400" dirty="0" smtClean="0"/>
          </a:p>
        </p:txBody>
      </p:sp>
      <p:pic>
        <p:nvPicPr>
          <p:cNvPr id="20482" name="Picture 2" descr="women winter long sleeve knitted jumper sweater tops pullover dress casua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1" r="9154"/>
          <a:stretch/>
        </p:blipFill>
        <p:spPr bwMode="auto">
          <a:xfrm>
            <a:off x="702129" y="293688"/>
            <a:ext cx="3804558" cy="47625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trella de 7 puntas 7"/>
          <p:cNvSpPr/>
          <p:nvPr/>
        </p:nvSpPr>
        <p:spPr>
          <a:xfrm rot="20541919">
            <a:off x="3030024" y="3645063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 rot="20761026">
            <a:off x="3197053" y="4050430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./65.00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684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trella de 7 puntas 10"/>
          <p:cNvSpPr/>
          <p:nvPr/>
        </p:nvSpPr>
        <p:spPr>
          <a:xfrm rot="20541919">
            <a:off x="1342269" y="2998890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Fashion Women Round Neck Long Sleeve Pullover Jumper Sweater shirt Tops Knitwear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S/.18.72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5384800" y="1028700"/>
            <a:ext cx="45212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r>
              <a:rPr lang="es-PE" sz="1400" dirty="0" smtClean="0"/>
              <a:t>Estado:	</a:t>
            </a:r>
          </a:p>
          <a:p>
            <a:r>
              <a:rPr lang="es-PE" sz="1400" dirty="0" smtClean="0"/>
              <a:t>Nuevo con etiquetas: Un artículo completamente nuevo, que no fue utilizado ni tiene desgaste (incluidos los hechos a ... Más información</a:t>
            </a:r>
          </a:p>
          <a:p>
            <a:r>
              <a:rPr lang="es-PE" sz="1400" dirty="0" smtClean="0"/>
              <a:t>Estilo:	</a:t>
            </a:r>
          </a:p>
          <a:p>
            <a:r>
              <a:rPr lang="es-PE" sz="1400" dirty="0" err="1" smtClean="0"/>
              <a:t>Stud</a:t>
            </a:r>
            <a:endParaRPr lang="es-PE" sz="1400" dirty="0" smtClean="0"/>
          </a:p>
          <a:p>
            <a:r>
              <a:rPr lang="es-PE" sz="1400" dirty="0" smtClean="0"/>
              <a:t>Tipo:	</a:t>
            </a:r>
          </a:p>
          <a:p>
            <a:r>
              <a:rPr lang="es-PE" sz="1400" dirty="0" smtClean="0"/>
              <a:t>Rock &amp; Punk &amp; </a:t>
            </a:r>
            <a:r>
              <a:rPr lang="es-PE" sz="1400" dirty="0" err="1" smtClean="0"/>
              <a:t>Fashion</a:t>
            </a:r>
            <a:endParaRPr lang="es-PE" sz="1400" dirty="0" smtClean="0"/>
          </a:p>
          <a:p>
            <a:r>
              <a:rPr lang="es-PE" sz="1400" dirty="0" smtClean="0"/>
              <a:t>Material:	</a:t>
            </a:r>
          </a:p>
          <a:p>
            <a:r>
              <a:rPr lang="es-PE" sz="1400" dirty="0" smtClean="0"/>
              <a:t>Aleación</a:t>
            </a:r>
          </a:p>
          <a:p>
            <a:endParaRPr lang="es-PE" sz="1400" dirty="0"/>
          </a:p>
          <a:p>
            <a:r>
              <a:rPr lang="en-US" sz="1400" dirty="0"/>
              <a:t>Description</a:t>
            </a:r>
          </a:p>
          <a:p>
            <a:r>
              <a:rPr lang="en-US" sz="1400" dirty="0"/>
              <a:t>100% Brand New.</a:t>
            </a:r>
          </a:p>
          <a:p>
            <a:r>
              <a:rPr lang="en-US" sz="1400" dirty="0"/>
              <a:t>Material: Cotton Blend</a:t>
            </a:r>
          </a:p>
          <a:p>
            <a:r>
              <a:rPr lang="en-US" sz="1400" dirty="0"/>
              <a:t>2 Colors Available: Dark Gray, White</a:t>
            </a:r>
          </a:p>
          <a:p>
            <a:r>
              <a:rPr lang="en-US" sz="1400" dirty="0"/>
              <a:t>Sleeve Type: Long Sleeves</a:t>
            </a:r>
          </a:p>
          <a:p>
            <a:r>
              <a:rPr lang="en-US" sz="1400" dirty="0"/>
              <a:t>Type: Pullover</a:t>
            </a:r>
          </a:p>
          <a:p>
            <a:r>
              <a:rPr lang="en-US" sz="1400" dirty="0"/>
              <a:t>Size: There is one size for the following listing, please allow 1-2cm differs due to manual measurement, thanks (All measurement in cm and please note 1cm=0.39inch)</a:t>
            </a:r>
          </a:p>
          <a:p>
            <a:r>
              <a:rPr lang="en-US" sz="1400" dirty="0"/>
              <a:t>NOTE: Please compare the detail sizes with yours before you buy!!!</a:t>
            </a:r>
          </a:p>
          <a:p>
            <a:r>
              <a:rPr lang="en-US" sz="1400" dirty="0"/>
              <a:t>Only one size</a:t>
            </a:r>
          </a:p>
          <a:p>
            <a:endParaRPr lang="es-PE" sz="1400" dirty="0" smtClean="0"/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866110"/>
              </p:ext>
            </p:extLst>
          </p:nvPr>
        </p:nvGraphicFramePr>
        <p:xfrm>
          <a:off x="6621237" y="3322864"/>
          <a:ext cx="3187700" cy="901084"/>
        </p:xfrm>
        <a:graphic>
          <a:graphicData uri="http://schemas.openxmlformats.org/drawingml/2006/table">
            <a:tbl>
              <a:tblPr/>
              <a:tblGrid>
                <a:gridCol w="650822"/>
                <a:gridCol w="537924"/>
                <a:gridCol w="790283"/>
                <a:gridCol w="664105"/>
                <a:gridCol w="544566"/>
              </a:tblGrid>
              <a:tr h="600722"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err="1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Shoulder</a:t>
                      </a:r>
                      <a:r>
                        <a:rPr lang="es-PE" sz="12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(cm)</a:t>
                      </a:r>
                      <a:endParaRPr lang="es-PE" dirty="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Bust(cm)</a:t>
                      </a:r>
                      <a:endParaRPr lang="es-PE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Waist(cm)</a:t>
                      </a:r>
                      <a:endParaRPr lang="es-PE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err="1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Length</a:t>
                      </a:r>
                      <a:r>
                        <a:rPr lang="es-PE" sz="12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(cm)</a:t>
                      </a:r>
                      <a:endParaRPr lang="es-PE" dirty="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err="1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Sleeve</a:t>
                      </a:r>
                      <a:r>
                        <a:rPr lang="es-PE" sz="12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(cm)</a:t>
                      </a:r>
                      <a:endParaRPr lang="es-PE" dirty="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0362">
                <a:tc>
                  <a:txBody>
                    <a:bodyPr/>
                    <a:lstStyle/>
                    <a:p>
                      <a:pPr algn="ctr"/>
                      <a:r>
                        <a:rPr lang="es-PE" sz="12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38</a:t>
                      </a:r>
                      <a:endParaRPr lang="es-PE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90</a:t>
                      </a:r>
                      <a:endParaRPr lang="es-PE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86</a:t>
                      </a:r>
                      <a:endParaRPr lang="es-PE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60</a:t>
                      </a:r>
                      <a:endParaRPr lang="es-PE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57</a:t>
                      </a:r>
                      <a:endParaRPr lang="es-PE" dirty="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pSp>
        <p:nvGrpSpPr>
          <p:cNvPr id="3" name="Grupo 2"/>
          <p:cNvGrpSpPr/>
          <p:nvPr/>
        </p:nvGrpSpPr>
        <p:grpSpPr>
          <a:xfrm>
            <a:off x="193363" y="191652"/>
            <a:ext cx="5171341" cy="4257961"/>
            <a:chOff x="213459" y="191652"/>
            <a:chExt cx="5171341" cy="4257961"/>
          </a:xfrm>
        </p:grpSpPr>
        <p:pic>
          <p:nvPicPr>
            <p:cNvPr id="22530" name="Picture 2" descr="http://image4.pushauction.com/350/350/20474a56-4562-46bb-9d4e-c52d92ca6118/cff3f58a-df01-ec5f-4d1d-7e009fc7369c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2812" y="542794"/>
              <a:ext cx="2611988" cy="3906819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532" name="Picture 4" descr="http://img.aaseller.com/ebayUser/zhengzhixia/201408/SV006130-4-%E5%A7%98%E6%9D%91%E5%B5%83_a8e79b7aaff44de4afda24153230d3c9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459" y="191652"/>
              <a:ext cx="2506719" cy="2763819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CuadroTexto 9"/>
            <p:cNvSpPr txBox="1"/>
            <p:nvPr/>
          </p:nvSpPr>
          <p:spPr>
            <a:xfrm rot="20761026">
              <a:off x="1535949" y="3444129"/>
              <a:ext cx="9653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s./45.00</a:t>
              </a:r>
              <a:endParaRPr lang="es-P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05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Simple Slim Moustache Print </a:t>
            </a:r>
            <a:r>
              <a:rPr lang="en-US" b="1" dirty="0" err="1"/>
              <a:t>womens</a:t>
            </a:r>
            <a:r>
              <a:rPr lang="en-US" b="1" dirty="0"/>
              <a:t> Obey sweatshirts sweater Outerwear pullover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1408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S/.11.37</a:t>
            </a:r>
          </a:p>
          <a:p>
            <a:r>
              <a:rPr lang="es-PE" dirty="0" err="1" smtClean="0"/>
              <a:t>Envio</a:t>
            </a:r>
            <a:r>
              <a:rPr lang="es-PE" dirty="0" smtClean="0"/>
              <a:t> S/.2.83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384800" y="1028700"/>
            <a:ext cx="4521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r>
              <a:rPr lang="en-US" sz="1400" b="1" dirty="0"/>
              <a:t>100% Brand New.</a:t>
            </a:r>
            <a:endParaRPr lang="en-US" sz="1400" dirty="0"/>
          </a:p>
          <a:p>
            <a:r>
              <a:rPr lang="en-US" sz="1400" b="1" dirty="0"/>
              <a:t>Material: Cotton Blend</a:t>
            </a:r>
            <a:endParaRPr lang="en-US" sz="1400" dirty="0"/>
          </a:p>
          <a:p>
            <a:r>
              <a:rPr lang="en-US" sz="1400" b="1" dirty="0"/>
              <a:t>2 Colors Available: Dark Gray, White</a:t>
            </a:r>
            <a:endParaRPr lang="en-US" sz="1400" dirty="0"/>
          </a:p>
          <a:p>
            <a:r>
              <a:rPr lang="en-US" sz="1400" b="1" dirty="0"/>
              <a:t>Sleeve Type: Long Sleeves</a:t>
            </a:r>
            <a:endParaRPr lang="en-US" sz="1400" dirty="0"/>
          </a:p>
          <a:p>
            <a:r>
              <a:rPr lang="en-US" sz="1400" b="1" dirty="0"/>
              <a:t>Type: Pullover</a:t>
            </a:r>
            <a:endParaRPr lang="en-US" sz="1400" dirty="0"/>
          </a:p>
          <a:p>
            <a:r>
              <a:rPr lang="en-US" sz="1400" b="1" dirty="0"/>
              <a:t>Size: There is one size for the following listing, please allow 1-2cm differs due to manual measurement, thanks (All measurement in cm and please note 1cm=0.39inch)</a:t>
            </a:r>
            <a:endParaRPr lang="en-US" sz="1400" dirty="0"/>
          </a:p>
        </p:txBody>
      </p:sp>
      <p:grpSp>
        <p:nvGrpSpPr>
          <p:cNvPr id="2" name="Grupo 1"/>
          <p:cNvGrpSpPr/>
          <p:nvPr/>
        </p:nvGrpSpPr>
        <p:grpSpPr>
          <a:xfrm>
            <a:off x="159658" y="144125"/>
            <a:ext cx="5016499" cy="4084974"/>
            <a:chOff x="159658" y="144125"/>
            <a:chExt cx="5016499" cy="4084974"/>
          </a:xfrm>
        </p:grpSpPr>
        <p:pic>
          <p:nvPicPr>
            <p:cNvPr id="23554" name="Picture 2" descr="http://img.aaseller.com/ebayUser/zhengzhixia/201408/3.2_06ddfa98734e493b92071919a236dfc9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658" y="794202"/>
              <a:ext cx="2465539" cy="3434897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http://img.aaseller.com/ebayUser/zhengzhixia/201408/SV006130-9-%E5%A7%98%E6%9D%91%E5%B5%83_3b917c3704e74963b5fd477c1cfb59af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1250" b="-1774"/>
            <a:stretch/>
          </p:blipFill>
          <p:spPr bwMode="auto">
            <a:xfrm>
              <a:off x="2729519" y="144125"/>
              <a:ext cx="2446638" cy="3186904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Estrella de 7 puntas 11"/>
          <p:cNvSpPr/>
          <p:nvPr/>
        </p:nvSpPr>
        <p:spPr>
          <a:xfrm rot="20541919">
            <a:off x="2476175" y="2972962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 rot="20761026">
            <a:off x="2655516" y="3387118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s./45.00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2498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Hot Sale Lace Flower Spot Sexy Lady Cocktail Mini Party Club Slim Dress black 11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S/.28.55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6065884" y="293915"/>
            <a:ext cx="45212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r>
              <a:rPr lang="es-PE" sz="1400" dirty="0"/>
              <a:t>Estado:	</a:t>
            </a:r>
          </a:p>
          <a:p>
            <a:r>
              <a:rPr lang="es-PE" sz="1400" dirty="0"/>
              <a:t>Nuevo sin etiquetas: Un artículo completamente nuevo, que no fue utilizado ni tiene desgaste (incluidos los hechos a ... Más información</a:t>
            </a:r>
          </a:p>
          <a:p>
            <a:r>
              <a:rPr lang="es-PE" sz="1400" dirty="0"/>
              <a:t>Marca:	</a:t>
            </a:r>
          </a:p>
          <a:p>
            <a:r>
              <a:rPr lang="es-PE" sz="1400" dirty="0" err="1"/>
              <a:t>Other</a:t>
            </a:r>
            <a:endParaRPr lang="es-PE" sz="1400" dirty="0"/>
          </a:p>
          <a:p>
            <a:r>
              <a:rPr lang="es-PE" sz="1400" dirty="0" err="1"/>
              <a:t>Sleeve</a:t>
            </a:r>
            <a:r>
              <a:rPr lang="es-PE" sz="1400" dirty="0"/>
              <a:t> Style:	</a:t>
            </a:r>
          </a:p>
          <a:p>
            <a:r>
              <a:rPr lang="es-PE" sz="1400" dirty="0" err="1"/>
              <a:t>Sleeveless</a:t>
            </a:r>
            <a:endParaRPr lang="es-PE" sz="1400" dirty="0"/>
          </a:p>
          <a:p>
            <a:r>
              <a:rPr lang="es-PE" sz="1400" dirty="0"/>
              <a:t>Tipo de talla:	</a:t>
            </a:r>
          </a:p>
          <a:p>
            <a:r>
              <a:rPr lang="es-PE" sz="1400" dirty="0"/>
              <a:t>Normal</a:t>
            </a:r>
          </a:p>
          <a:p>
            <a:r>
              <a:rPr lang="es-PE" sz="1400" dirty="0"/>
              <a:t>Material:	</a:t>
            </a:r>
          </a:p>
          <a:p>
            <a:r>
              <a:rPr lang="es-PE" sz="1400" dirty="0"/>
              <a:t>Poliéster</a:t>
            </a:r>
          </a:p>
          <a:p>
            <a:r>
              <a:rPr lang="es-PE" sz="1400" dirty="0" err="1"/>
              <a:t>Size</a:t>
            </a:r>
            <a:r>
              <a:rPr lang="es-PE" sz="1400" dirty="0"/>
              <a:t> (</a:t>
            </a:r>
            <a:r>
              <a:rPr lang="es-PE" sz="1400" dirty="0" err="1"/>
              <a:t>Women's</a:t>
            </a:r>
            <a:r>
              <a:rPr lang="es-PE" sz="1400" dirty="0"/>
              <a:t>):	</a:t>
            </a:r>
          </a:p>
          <a:p>
            <a:r>
              <a:rPr lang="es-PE" sz="1400" dirty="0"/>
              <a:t>free </a:t>
            </a:r>
            <a:r>
              <a:rPr lang="es-PE" sz="1400" dirty="0" err="1"/>
              <a:t>size</a:t>
            </a:r>
            <a:r>
              <a:rPr lang="es-PE" sz="1400" dirty="0"/>
              <a:t> </a:t>
            </a:r>
            <a:r>
              <a:rPr lang="es-PE" sz="1400" dirty="0" err="1"/>
              <a:t>fit</a:t>
            </a:r>
            <a:r>
              <a:rPr lang="es-PE" sz="1400" dirty="0"/>
              <a:t> S-M</a:t>
            </a:r>
          </a:p>
          <a:p>
            <a:r>
              <a:rPr lang="es-PE" sz="1400" dirty="0"/>
              <a:t>Color:	</a:t>
            </a:r>
          </a:p>
          <a:p>
            <a:r>
              <a:rPr lang="es-PE" sz="1400" dirty="0"/>
              <a:t>Negro</a:t>
            </a:r>
          </a:p>
          <a:p>
            <a:r>
              <a:rPr lang="es-PE" sz="1400" dirty="0" err="1"/>
              <a:t>Occasion</a:t>
            </a:r>
            <a:r>
              <a:rPr lang="es-PE" sz="1400" dirty="0"/>
              <a:t>:	</a:t>
            </a:r>
          </a:p>
          <a:p>
            <a:r>
              <a:rPr lang="es-PE" sz="1400" dirty="0" err="1"/>
              <a:t>Cocktail</a:t>
            </a:r>
            <a:endParaRPr lang="es-PE" sz="1400" dirty="0"/>
          </a:p>
          <a:p>
            <a:r>
              <a:rPr lang="es-PE" sz="1400" dirty="0"/>
              <a:t>Estilo:	</a:t>
            </a:r>
          </a:p>
          <a:p>
            <a:r>
              <a:rPr lang="es-PE" sz="1400" dirty="0" err="1"/>
              <a:t>dress</a:t>
            </a:r>
            <a:endParaRPr lang="es-PE" sz="1400" dirty="0"/>
          </a:p>
          <a:p>
            <a:r>
              <a:rPr lang="es-PE" sz="1400" dirty="0" err="1"/>
              <a:t>Dress</a:t>
            </a:r>
            <a:r>
              <a:rPr lang="es-PE" sz="1400" dirty="0"/>
              <a:t> </a:t>
            </a:r>
            <a:r>
              <a:rPr lang="es-PE" sz="1400" dirty="0" err="1"/>
              <a:t>Length</a:t>
            </a:r>
            <a:r>
              <a:rPr lang="es-PE" sz="1400" dirty="0"/>
              <a:t>:	</a:t>
            </a:r>
          </a:p>
          <a:p>
            <a:r>
              <a:rPr lang="es-PE" sz="1400" dirty="0" err="1"/>
              <a:t>Above</a:t>
            </a:r>
            <a:r>
              <a:rPr lang="es-PE" sz="1400" dirty="0"/>
              <a:t> </a:t>
            </a:r>
            <a:r>
              <a:rPr lang="es-PE" sz="1400" dirty="0" err="1"/>
              <a:t>Knee</a:t>
            </a:r>
            <a:r>
              <a:rPr lang="es-PE" sz="1400" dirty="0"/>
              <a:t>, Mini</a:t>
            </a:r>
          </a:p>
          <a:p>
            <a:r>
              <a:rPr lang="es-PE" sz="1400" dirty="0"/>
              <a:t>Country of Manufacture:	</a:t>
            </a:r>
          </a:p>
          <a:p>
            <a:r>
              <a:rPr lang="es-PE" sz="1400" dirty="0"/>
              <a:t>China</a:t>
            </a:r>
            <a:endParaRPr lang="es-PE" sz="1400" dirty="0" smtClean="0"/>
          </a:p>
        </p:txBody>
      </p:sp>
      <p:pic>
        <p:nvPicPr>
          <p:cNvPr id="24578" name="Picture 2" descr="http://i.ebayimg.com/t/Hot-Sale-Lace-Flower-Spot-Sexy-Lady-Cocktail-Mini-Party-Club-Slim-Dress-/00/s/NjAwWDYwMA==/z/i~sAAMXQWzNSjs3j/$_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2" y="122912"/>
            <a:ext cx="5314235" cy="531423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trella de 7 puntas 7"/>
          <p:cNvSpPr/>
          <p:nvPr/>
        </p:nvSpPr>
        <p:spPr>
          <a:xfrm rot="20541919">
            <a:off x="1922751" y="381786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 rot="20761026">
            <a:off x="2099983" y="803961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s./85.00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976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Mini Dress </a:t>
            </a:r>
            <a:r>
              <a:rPr lang="en-US" b="1" dirty="0" err="1"/>
              <a:t>Babydoll</a:t>
            </a:r>
            <a:r>
              <a:rPr lang="en-US" b="1" dirty="0"/>
              <a:t> Lingerie Lace Underwear Sleepwear </a:t>
            </a:r>
            <a:r>
              <a:rPr lang="en-US" b="1" dirty="0" err="1"/>
              <a:t>Nightdress+G-string</a:t>
            </a:r>
            <a:r>
              <a:rPr lang="en-US" b="1" dirty="0"/>
              <a:t> B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S/.6.46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5384800" y="1028700"/>
            <a:ext cx="45212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r>
              <a:rPr lang="en-US" sz="1400" dirty="0"/>
              <a:t>100% Brand New and High Quality.</a:t>
            </a:r>
          </a:p>
          <a:p>
            <a:r>
              <a:rPr lang="en-US" sz="1400" dirty="0"/>
              <a:t>Hot sexy, Wild ,very comfortable.</a:t>
            </a:r>
          </a:p>
          <a:p>
            <a:r>
              <a:rPr lang="en-US" sz="1400" dirty="0"/>
              <a:t>Ultra seductive eye-catching set.</a:t>
            </a:r>
          </a:p>
          <a:p>
            <a:r>
              <a:rPr lang="en-US" sz="1400" dirty="0"/>
              <a:t>Perfect for special nights.</a:t>
            </a:r>
          </a:p>
          <a:p>
            <a:r>
              <a:rPr lang="en-US" sz="1400" dirty="0"/>
              <a:t>Material : Lace, soft touch you skin </a:t>
            </a:r>
          </a:p>
          <a:p>
            <a:r>
              <a:rPr lang="en-US" sz="1400" dirty="0"/>
              <a:t>Color: Black</a:t>
            </a:r>
          </a:p>
          <a:p>
            <a:r>
              <a:rPr lang="en-US" sz="1400" dirty="0" err="1"/>
              <a:t>Size:Free</a:t>
            </a:r>
            <a:r>
              <a:rPr lang="en-US" sz="1400" dirty="0"/>
              <a:t> Size</a:t>
            </a:r>
          </a:p>
          <a:p>
            <a:r>
              <a:rPr lang="en-US" sz="1400" dirty="0"/>
              <a:t>Length:67cm;Bust:68~80cm</a:t>
            </a:r>
          </a:p>
          <a:p>
            <a:r>
              <a:rPr lang="en-US" sz="1400" dirty="0"/>
              <a:t>   </a:t>
            </a:r>
            <a:r>
              <a:rPr lang="en-US" sz="1400" b="1" dirty="0"/>
              <a:t> Package Include:   </a:t>
            </a:r>
            <a:r>
              <a:rPr lang="en-US" sz="1400" dirty="0"/>
              <a:t> </a:t>
            </a:r>
          </a:p>
          <a:p>
            <a:r>
              <a:rPr lang="en-US" sz="1400" dirty="0"/>
              <a:t>1 x the Dress+1 x G-string</a:t>
            </a:r>
          </a:p>
        </p:txBody>
      </p:sp>
      <p:pic>
        <p:nvPicPr>
          <p:cNvPr id="25602" name="Picture 2" descr="Sexy-Mini-Dress-Babydoll-Lingerie-Lace-Underwear-Sleepwear-Nightdress-G-str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83"/>
          <a:stretch/>
        </p:blipFill>
        <p:spPr bwMode="auto">
          <a:xfrm>
            <a:off x="163286" y="652233"/>
            <a:ext cx="2351314" cy="475855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ini-Dress-Babydoll-Lingerie-Lace-Underwear-Sleepwear-Nightdress-G-string-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917" y="652233"/>
            <a:ext cx="4922642" cy="475855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trella de 7 puntas 6"/>
          <p:cNvSpPr/>
          <p:nvPr/>
        </p:nvSpPr>
        <p:spPr>
          <a:xfrm rot="20541919">
            <a:off x="2065027" y="796644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 rot="20761026">
            <a:off x="2242259" y="1232155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./30.00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3571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Sexy Lingerie Lace Dress </a:t>
            </a:r>
            <a:r>
              <a:rPr lang="en-US" b="1" dirty="0" err="1"/>
              <a:t>Womens</a:t>
            </a:r>
            <a:r>
              <a:rPr lang="en-US" b="1" dirty="0"/>
              <a:t> Underwear </a:t>
            </a:r>
            <a:r>
              <a:rPr lang="en-US" b="1" dirty="0" err="1"/>
              <a:t>Babydoll</a:t>
            </a:r>
            <a:r>
              <a:rPr lang="en-US" b="1" dirty="0"/>
              <a:t> Sleepwear + G - string Purple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S/.11.49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384800" y="1028700"/>
            <a:ext cx="4521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r>
              <a:rPr lang="en-US" sz="1400" dirty="0"/>
              <a:t>This High Quality </a:t>
            </a:r>
            <a:r>
              <a:rPr lang="en-US" sz="1400" dirty="0" err="1"/>
              <a:t>babydoll</a:t>
            </a:r>
            <a:r>
              <a:rPr lang="en-US" sz="1400" dirty="0"/>
              <a:t> is elegant &amp; sexy</a:t>
            </a:r>
          </a:p>
          <a:p>
            <a:r>
              <a:rPr lang="en-US" sz="1400" dirty="0"/>
              <a:t>and would make an excellent gift for a loved one. </a:t>
            </a:r>
          </a:p>
          <a:p>
            <a:r>
              <a:rPr lang="en-US" sz="1400" dirty="0"/>
              <a:t>Or why not buy for yourself ladies...make yourself look very sexy.</a:t>
            </a:r>
          </a:p>
          <a:p>
            <a:r>
              <a:rPr lang="en-US" sz="1400" dirty="0"/>
              <a:t>1.Condition:100% brand new2.Material:Polyester</a:t>
            </a:r>
          </a:p>
          <a:p>
            <a:r>
              <a:rPr lang="en-US" sz="1400" dirty="0"/>
              <a:t> Very comfortable to wear!</a:t>
            </a:r>
          </a:p>
          <a:p>
            <a:r>
              <a:rPr lang="en-US" sz="1400" dirty="0"/>
              <a:t>3.Color: Purple</a:t>
            </a:r>
            <a:br>
              <a:rPr lang="en-US" sz="1400" dirty="0"/>
            </a:br>
            <a:endParaRPr lang="en-US" sz="1400" dirty="0"/>
          </a:p>
          <a:p>
            <a:r>
              <a:rPr lang="en-US" sz="1400" dirty="0"/>
              <a:t> 4.Package:1 x </a:t>
            </a:r>
            <a:r>
              <a:rPr lang="en-US" sz="1400" dirty="0" err="1"/>
              <a:t>lingerie+G-string</a:t>
            </a:r>
            <a:endParaRPr lang="en-US" sz="1400" dirty="0"/>
          </a:p>
          <a:p>
            <a:r>
              <a:rPr lang="en-US" sz="1400" dirty="0"/>
              <a:t>This is One Size fits most, fits best Small-Large.</a:t>
            </a:r>
          </a:p>
        </p:txBody>
      </p:sp>
      <p:pic>
        <p:nvPicPr>
          <p:cNvPr id="29698" name="Picture 2" descr="http://i.ebayimg.com/00/s/NjAwWDYwMA==/z/VX4AAOxyF0pThwbE/$_12.JPG?rt=n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01" y="283640"/>
            <a:ext cx="5366576" cy="536657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trella de 7 puntas 5"/>
          <p:cNvSpPr/>
          <p:nvPr/>
        </p:nvSpPr>
        <p:spPr>
          <a:xfrm rot="20541919">
            <a:off x="2133166" y="4239092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 rot="20761026">
            <a:off x="2310397" y="4664875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./35.00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812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Leaves Retro Chain Women Gothic Anklets Sexy Girls Accessories Foot Chain Dress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41120" y="5984240"/>
            <a:ext cx="1540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$0.06= S./0.17</a:t>
            </a:r>
          </a:p>
          <a:p>
            <a:r>
              <a:rPr lang="es-PE" dirty="0" err="1" smtClean="0"/>
              <a:t>Envio</a:t>
            </a:r>
            <a:r>
              <a:rPr lang="es-PE" dirty="0" smtClean="0"/>
              <a:t> S/.2.83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6077495" y="651711"/>
            <a:ext cx="31597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r>
              <a:rPr lang="en-US" sz="1400" dirty="0"/>
              <a:t>Color: As shown in the picture</a:t>
            </a:r>
            <a:br>
              <a:rPr lang="en-US" sz="1400" dirty="0"/>
            </a:br>
            <a:r>
              <a:rPr lang="en-US" sz="1400" dirty="0"/>
              <a:t>Packing: Unit in plastic bag, NO gift box.</a:t>
            </a:r>
          </a:p>
          <a:p>
            <a:r>
              <a:rPr lang="en-US" sz="1400" dirty="0"/>
              <a:t>Package included: 1 x Anklets</a:t>
            </a:r>
            <a:r>
              <a:rPr lang="en-US" sz="1400" dirty="0" smtClean="0"/>
              <a:t>.</a:t>
            </a:r>
          </a:p>
          <a:p>
            <a:r>
              <a:rPr lang="en-US" sz="1400" dirty="0" smtClean="0"/>
              <a:t>Color principal:	</a:t>
            </a:r>
          </a:p>
          <a:p>
            <a:r>
              <a:rPr lang="en-US" sz="1400" dirty="0" smtClean="0"/>
              <a:t>Mixer</a:t>
            </a:r>
            <a:endParaRPr lang="en-US" sz="1400" dirty="0"/>
          </a:p>
        </p:txBody>
      </p:sp>
      <p:pic>
        <p:nvPicPr>
          <p:cNvPr id="4100" name="Picture 4" descr="Leaves-Retro-Chain-Women-Gothic-Anklets-Sexy-Girls-Accessories-Foot-Chain-Dr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55" y="469007"/>
            <a:ext cx="4258114" cy="425811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trella de 7 puntas 7"/>
          <p:cNvSpPr/>
          <p:nvPr/>
        </p:nvSpPr>
        <p:spPr>
          <a:xfrm rot="20541919">
            <a:off x="2961228" y="3273336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 rot="20761026">
            <a:off x="3204262" y="374337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s./8.00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0192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U#183 Female Halter Underwear Mini Dress Sexy Skirt Lace Cocktail Dress </a:t>
            </a:r>
            <a:r>
              <a:rPr lang="en-US" b="1" dirty="0" err="1"/>
              <a:t>Clubwear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S/.22.29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384800" y="1028700"/>
            <a:ext cx="4521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r>
              <a:rPr lang="en-US" sz="1400" dirty="0"/>
              <a:t>Condition: 100% brand new</a:t>
            </a:r>
          </a:p>
          <a:p>
            <a:r>
              <a:rPr lang="en-US" sz="1400" dirty="0"/>
              <a:t>Gender: Female</a:t>
            </a:r>
          </a:p>
          <a:p>
            <a:r>
              <a:rPr lang="en-US" sz="1400" dirty="0"/>
              <a:t>Use: Casual </a:t>
            </a:r>
            <a:r>
              <a:rPr lang="en-US" sz="1400" dirty="0" err="1"/>
              <a:t>Dress,Dancing</a:t>
            </a:r>
            <a:r>
              <a:rPr lang="en-US" sz="1400" dirty="0"/>
              <a:t> Party Suit, Club wear, Party Costume, Cocktail Dress, Formal Dress</a:t>
            </a:r>
          </a:p>
          <a:p>
            <a:r>
              <a:rPr lang="en-US" sz="1400" dirty="0"/>
              <a:t>Color: As the image shows</a:t>
            </a:r>
          </a:p>
          <a:p>
            <a:r>
              <a:rPr lang="en-US" sz="1400" dirty="0"/>
              <a:t>Size: Free size (one size fit for S&amp;M usually)</a:t>
            </a:r>
          </a:p>
          <a:p>
            <a:r>
              <a:rPr lang="en-US" sz="1400" dirty="0"/>
              <a:t>Material: Polyester + Lycra + Lace</a:t>
            </a:r>
            <a:br>
              <a:rPr lang="en-US" sz="1400" dirty="0"/>
            </a:br>
            <a:endParaRPr lang="en-US" sz="1400" dirty="0"/>
          </a:p>
          <a:p>
            <a:r>
              <a:rPr lang="en-US" sz="1400" dirty="0"/>
              <a:t>Dresses Length: Above Knee, Mini</a:t>
            </a:r>
          </a:p>
          <a:p>
            <a:r>
              <a:rPr lang="en-US" sz="1400" dirty="0"/>
              <a:t>Sleeve Length: Long Sleeve</a:t>
            </a:r>
          </a:p>
          <a:p>
            <a:r>
              <a:rPr lang="en-US" sz="1400" dirty="0"/>
              <a:t>Place of Origin: Guangdong China (Mainland)</a:t>
            </a:r>
          </a:p>
          <a:p>
            <a:r>
              <a:rPr lang="en-US" sz="1400" dirty="0"/>
              <a:t> </a:t>
            </a:r>
          </a:p>
          <a:p>
            <a:r>
              <a:rPr lang="en-US" sz="1400" dirty="0"/>
              <a:t>Package:</a:t>
            </a:r>
          </a:p>
          <a:p>
            <a:r>
              <a:rPr lang="en-US" sz="1400" dirty="0"/>
              <a:t>1 set = Dress + G-string</a:t>
            </a:r>
          </a:p>
        </p:txBody>
      </p:sp>
      <p:pic>
        <p:nvPicPr>
          <p:cNvPr id="28676" name="Picture 4" descr="http://thmb.inkfrog.com/rsz.php?username=ellingyoung&amp;image=N183-A_0001.jpg&amp;size=520&amp;gap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55" y="314288"/>
            <a:ext cx="4825840" cy="483514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trella de 7 puntas 6"/>
          <p:cNvSpPr/>
          <p:nvPr/>
        </p:nvSpPr>
        <p:spPr>
          <a:xfrm rot="20541919">
            <a:off x="2312028" y="1982747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 rot="20761026">
            <a:off x="2478464" y="2418257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./85.00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963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Women's Newly Fashion Collarless Slim Waist Orange Exotic Totem Elegant Dress L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S/.21.43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5384800" y="1028700"/>
            <a:ext cx="45212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r>
              <a:rPr lang="es-PE" sz="1400" dirty="0"/>
              <a:t>Estado:	</a:t>
            </a:r>
          </a:p>
          <a:p>
            <a:r>
              <a:rPr lang="es-PE" sz="1400" dirty="0"/>
              <a:t>Nuevo con etiquetas: Un artículo completamente nuevo, que no fue utilizado ni tiene desgaste (incluidos los hechos a ... Más información</a:t>
            </a:r>
          </a:p>
          <a:p>
            <a:r>
              <a:rPr lang="es-PE" sz="1400" dirty="0"/>
              <a:t>Marca:	</a:t>
            </a:r>
          </a:p>
          <a:p>
            <a:r>
              <a:rPr lang="es-PE" sz="1400" dirty="0"/>
              <a:t>New</a:t>
            </a:r>
          </a:p>
          <a:p>
            <a:r>
              <a:rPr lang="es-PE" sz="1400" dirty="0"/>
              <a:t>Color:	</a:t>
            </a:r>
          </a:p>
          <a:p>
            <a:r>
              <a:rPr lang="es-PE" sz="1400" dirty="0"/>
              <a:t>Anaranjado</a:t>
            </a:r>
          </a:p>
          <a:p>
            <a:r>
              <a:rPr lang="es-PE" sz="1400" dirty="0"/>
              <a:t>Tipo de talla:	</a:t>
            </a:r>
          </a:p>
          <a:p>
            <a:r>
              <a:rPr lang="es-PE" sz="1400" dirty="0"/>
              <a:t>Normal</a:t>
            </a:r>
          </a:p>
          <a:p>
            <a:r>
              <a:rPr lang="es-PE" sz="1400" dirty="0"/>
              <a:t>Country/</a:t>
            </a:r>
            <a:r>
              <a:rPr lang="es-PE" sz="1400" dirty="0" err="1"/>
              <a:t>Region</a:t>
            </a:r>
            <a:r>
              <a:rPr lang="es-PE" sz="1400" dirty="0"/>
              <a:t> of Manufacture:	</a:t>
            </a:r>
          </a:p>
          <a:p>
            <a:r>
              <a:rPr lang="es-PE" sz="1400" dirty="0"/>
              <a:t>China</a:t>
            </a:r>
          </a:p>
          <a:p>
            <a:r>
              <a:rPr lang="es-PE" sz="1400" dirty="0" err="1"/>
              <a:t>Size</a:t>
            </a:r>
            <a:r>
              <a:rPr lang="es-PE" sz="1400" dirty="0"/>
              <a:t> (</a:t>
            </a:r>
            <a:r>
              <a:rPr lang="es-PE" sz="1400" dirty="0" err="1"/>
              <a:t>Women's</a:t>
            </a:r>
            <a:r>
              <a:rPr lang="es-PE" sz="1400" dirty="0"/>
              <a:t>):	</a:t>
            </a:r>
          </a:p>
          <a:p>
            <a:r>
              <a:rPr lang="es-PE" sz="1400" dirty="0"/>
              <a:t>L</a:t>
            </a:r>
          </a:p>
          <a:p>
            <a:r>
              <a:rPr lang="es-PE" sz="1400" dirty="0" err="1"/>
              <a:t>Dress</a:t>
            </a:r>
            <a:r>
              <a:rPr lang="es-PE" sz="1400" dirty="0"/>
              <a:t> </a:t>
            </a:r>
            <a:r>
              <a:rPr lang="es-PE" sz="1400" dirty="0" err="1"/>
              <a:t>Length</a:t>
            </a:r>
            <a:r>
              <a:rPr lang="es-PE" sz="1400" dirty="0"/>
              <a:t>:	</a:t>
            </a:r>
          </a:p>
          <a:p>
            <a:r>
              <a:rPr lang="es-PE" sz="1400" dirty="0" err="1"/>
              <a:t>Above</a:t>
            </a:r>
            <a:r>
              <a:rPr lang="es-PE" sz="1400" dirty="0"/>
              <a:t> </a:t>
            </a:r>
            <a:r>
              <a:rPr lang="es-PE" sz="1400" dirty="0" err="1"/>
              <a:t>Knee</a:t>
            </a:r>
            <a:r>
              <a:rPr lang="es-PE" sz="1400" dirty="0"/>
              <a:t>, Mini</a:t>
            </a:r>
          </a:p>
          <a:p>
            <a:r>
              <a:rPr lang="es-PE" sz="1400" dirty="0" err="1"/>
              <a:t>Sleeve</a:t>
            </a:r>
            <a:r>
              <a:rPr lang="es-PE" sz="1400" dirty="0"/>
              <a:t> Style:	</a:t>
            </a:r>
          </a:p>
          <a:p>
            <a:r>
              <a:rPr lang="es-PE" sz="1400" dirty="0" err="1"/>
              <a:t>Sleeveless</a:t>
            </a:r>
            <a:endParaRPr lang="es-PE" sz="1400" dirty="0"/>
          </a:p>
          <a:p>
            <a:r>
              <a:rPr lang="es-PE" sz="1400" dirty="0"/>
              <a:t>Patrón:	</a:t>
            </a:r>
          </a:p>
          <a:p>
            <a:r>
              <a:rPr lang="es-PE" sz="1400" dirty="0" err="1"/>
              <a:t>Flower</a:t>
            </a:r>
            <a:endParaRPr lang="es-PE" sz="1400" dirty="0"/>
          </a:p>
          <a:p>
            <a:r>
              <a:rPr lang="es-PE" sz="1400" dirty="0"/>
              <a:t>Material:	</a:t>
            </a:r>
          </a:p>
          <a:p>
            <a:r>
              <a:rPr lang="es-PE" sz="1400" dirty="0"/>
              <a:t>Cotton </a:t>
            </a:r>
            <a:r>
              <a:rPr lang="es-PE" sz="1400" dirty="0" err="1"/>
              <a:t>Blended</a:t>
            </a:r>
            <a:endParaRPr lang="es-PE" sz="1400" dirty="0" smtClean="0"/>
          </a:p>
        </p:txBody>
      </p:sp>
      <p:pic>
        <p:nvPicPr>
          <p:cNvPr id="27652" name="Picture 4" descr="4_Copy5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43" y="1431112"/>
            <a:ext cx="2848580" cy="360362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2_Copy7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00" y="0"/>
            <a:ext cx="2701925" cy="377801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trella de 7 puntas 6"/>
          <p:cNvSpPr/>
          <p:nvPr/>
        </p:nvSpPr>
        <p:spPr>
          <a:xfrm rot="20541919">
            <a:off x="1012137" y="95379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 rot="20761026">
            <a:off x="1193309" y="530889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./85.00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2204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Sexy </a:t>
            </a:r>
            <a:r>
              <a:rPr lang="en-US" b="1" dirty="0" err="1"/>
              <a:t>Womens</a:t>
            </a:r>
            <a:r>
              <a:rPr lang="en-US" b="1" dirty="0"/>
              <a:t> Dress Evening dress Cocktail Club Mini Dress Sleeveless Evening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S/.25.43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5384800" y="1028700"/>
            <a:ext cx="45212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endParaRPr lang="es-PE" sz="1400" dirty="0"/>
          </a:p>
          <a:p>
            <a:r>
              <a:rPr lang="es-PE" sz="1400" dirty="0"/>
              <a:t>Estado:	</a:t>
            </a:r>
          </a:p>
          <a:p>
            <a:r>
              <a:rPr lang="es-PE" sz="1400" dirty="0"/>
              <a:t>Nuevo sin etiquetas: Un artículo completamente nuevo, que no fue utilizado ni tiene desgaste (incluidos los hechos a ... Más información</a:t>
            </a:r>
          </a:p>
          <a:p>
            <a:r>
              <a:rPr lang="es-PE" sz="1400" dirty="0"/>
              <a:t>Marca:	</a:t>
            </a:r>
          </a:p>
          <a:p>
            <a:r>
              <a:rPr lang="es-PE" sz="1400" dirty="0"/>
              <a:t>American Eagle </a:t>
            </a:r>
            <a:r>
              <a:rPr lang="es-PE" sz="1400" dirty="0" err="1"/>
              <a:t>Outfitters</a:t>
            </a:r>
            <a:endParaRPr lang="es-PE" sz="1400" dirty="0"/>
          </a:p>
          <a:p>
            <a:r>
              <a:rPr lang="es-PE" sz="1400" dirty="0"/>
              <a:t>Color:	</a:t>
            </a:r>
          </a:p>
          <a:p>
            <a:r>
              <a:rPr lang="es-PE" sz="1400" dirty="0"/>
              <a:t>Negro</a:t>
            </a:r>
          </a:p>
          <a:p>
            <a:r>
              <a:rPr lang="es-PE" sz="1400" dirty="0"/>
              <a:t>Tipo de talla:	</a:t>
            </a:r>
          </a:p>
          <a:p>
            <a:r>
              <a:rPr lang="es-PE" sz="1400" dirty="0"/>
              <a:t>Normal</a:t>
            </a:r>
          </a:p>
          <a:p>
            <a:r>
              <a:rPr lang="es-PE" sz="1400" dirty="0"/>
              <a:t>Estilo:	</a:t>
            </a:r>
          </a:p>
          <a:p>
            <a:r>
              <a:rPr lang="es-PE" sz="1400" dirty="0" err="1"/>
              <a:t>Shirt</a:t>
            </a:r>
            <a:r>
              <a:rPr lang="es-PE" sz="1400" dirty="0"/>
              <a:t> </a:t>
            </a:r>
            <a:r>
              <a:rPr lang="es-PE" sz="1400" dirty="0" err="1"/>
              <a:t>Dress</a:t>
            </a:r>
            <a:endParaRPr lang="es-PE" sz="1400" dirty="0"/>
          </a:p>
          <a:p>
            <a:r>
              <a:rPr lang="es-PE" sz="1400" dirty="0" err="1"/>
              <a:t>Size</a:t>
            </a:r>
            <a:r>
              <a:rPr lang="es-PE" sz="1400" dirty="0"/>
              <a:t> (</a:t>
            </a:r>
            <a:r>
              <a:rPr lang="es-PE" sz="1400" dirty="0" err="1"/>
              <a:t>Women's</a:t>
            </a:r>
            <a:r>
              <a:rPr lang="es-PE" sz="1400" dirty="0"/>
              <a:t>):	</a:t>
            </a:r>
          </a:p>
          <a:p>
            <a:r>
              <a:rPr lang="es-PE" sz="1400" dirty="0"/>
              <a:t>S~~M</a:t>
            </a:r>
            <a:endParaRPr lang="es-PE" sz="1400" dirty="0" smtClean="0"/>
          </a:p>
        </p:txBody>
      </p:sp>
      <p:pic>
        <p:nvPicPr>
          <p:cNvPr id="26626" name="Picture 2" descr="http://i.ebayimg.com/00/s/MTAyNFgxMDI0/z/L8QAAOSwnDZUATxU/$_5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37" y="249321"/>
            <a:ext cx="4938611" cy="493861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trella de 7 puntas 5"/>
          <p:cNvSpPr/>
          <p:nvPr/>
        </p:nvSpPr>
        <p:spPr>
          <a:xfrm rot="20541919">
            <a:off x="2352223" y="1902359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 rot="20761026">
            <a:off x="2529454" y="2337869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./80.00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330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new 2014 hot summer women Rome Stripe hollow out umbrella Strap pleated skirts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S/.21.43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384800" y="1028700"/>
            <a:ext cx="452120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r>
              <a:rPr lang="es-PE" sz="1400" dirty="0"/>
              <a:t>Estado:	</a:t>
            </a:r>
          </a:p>
          <a:p>
            <a:r>
              <a:rPr lang="es-PE" sz="1400" dirty="0"/>
              <a:t>Nuevo con etiquetas: Un artículo completamente nuevo, que no fue utilizado ni tiene desgaste (incluidos los hechos a ... Más información</a:t>
            </a:r>
          </a:p>
          <a:p>
            <a:r>
              <a:rPr lang="es-PE" sz="1400" dirty="0"/>
              <a:t>Marca:	</a:t>
            </a:r>
          </a:p>
          <a:p>
            <a:r>
              <a:rPr lang="es-PE" sz="1400" dirty="0"/>
              <a:t>new </a:t>
            </a:r>
            <a:r>
              <a:rPr lang="es-PE" sz="1400" dirty="0" err="1"/>
              <a:t>dress</a:t>
            </a:r>
            <a:endParaRPr lang="es-PE" sz="1400" dirty="0"/>
          </a:p>
          <a:p>
            <a:r>
              <a:rPr lang="es-PE" sz="1400" dirty="0"/>
              <a:t>Color:	</a:t>
            </a:r>
          </a:p>
          <a:p>
            <a:r>
              <a:rPr lang="es-PE" sz="1400" dirty="0"/>
              <a:t>Negro</a:t>
            </a:r>
          </a:p>
          <a:p>
            <a:r>
              <a:rPr lang="es-PE" sz="1400" dirty="0"/>
              <a:t>Tipo de talla:	</a:t>
            </a:r>
          </a:p>
          <a:p>
            <a:r>
              <a:rPr lang="es-PE" sz="1400" dirty="0"/>
              <a:t>Normal</a:t>
            </a:r>
          </a:p>
          <a:p>
            <a:r>
              <a:rPr lang="es-PE" sz="1400" dirty="0"/>
              <a:t>Patrón:	</a:t>
            </a:r>
          </a:p>
          <a:p>
            <a:r>
              <a:rPr lang="es-PE" sz="1400" dirty="0"/>
              <a:t>Solid</a:t>
            </a:r>
          </a:p>
          <a:p>
            <a:r>
              <a:rPr lang="es-PE" sz="1400" dirty="0" err="1"/>
              <a:t>Size</a:t>
            </a:r>
            <a:r>
              <a:rPr lang="es-PE" sz="1400" dirty="0"/>
              <a:t> (</a:t>
            </a:r>
            <a:r>
              <a:rPr lang="es-PE" sz="1400" dirty="0" err="1"/>
              <a:t>Women's</a:t>
            </a:r>
            <a:r>
              <a:rPr lang="es-PE" sz="1400" dirty="0"/>
              <a:t>):	</a:t>
            </a:r>
          </a:p>
          <a:p>
            <a:r>
              <a:rPr lang="es-PE" sz="1400" dirty="0" err="1"/>
              <a:t>One</a:t>
            </a:r>
            <a:r>
              <a:rPr lang="es-PE" sz="1400" dirty="0"/>
              <a:t> </a:t>
            </a:r>
            <a:r>
              <a:rPr lang="es-PE" sz="1400" dirty="0" err="1"/>
              <a:t>Size</a:t>
            </a:r>
            <a:endParaRPr lang="es-PE" sz="1400" dirty="0"/>
          </a:p>
          <a:p>
            <a:r>
              <a:rPr lang="es-PE" sz="1400" dirty="0"/>
              <a:t>Country/</a:t>
            </a:r>
            <a:r>
              <a:rPr lang="es-PE" sz="1400" dirty="0" err="1"/>
              <a:t>Region</a:t>
            </a:r>
            <a:r>
              <a:rPr lang="es-PE" sz="1400" dirty="0"/>
              <a:t> of Manufacture:	</a:t>
            </a:r>
          </a:p>
          <a:p>
            <a:r>
              <a:rPr lang="es-PE" sz="1400" dirty="0"/>
              <a:t>China</a:t>
            </a:r>
          </a:p>
          <a:p>
            <a:r>
              <a:rPr lang="es-PE" sz="1400" dirty="0" err="1"/>
              <a:t>Occasion</a:t>
            </a:r>
            <a:r>
              <a:rPr lang="es-PE" sz="1400" dirty="0"/>
              <a:t>:	</a:t>
            </a:r>
          </a:p>
          <a:p>
            <a:r>
              <a:rPr lang="es-PE" sz="1400" dirty="0"/>
              <a:t>Casual</a:t>
            </a:r>
          </a:p>
          <a:p>
            <a:r>
              <a:rPr lang="es-PE" sz="1400" dirty="0"/>
              <a:t>Estilo:	</a:t>
            </a:r>
          </a:p>
          <a:p>
            <a:r>
              <a:rPr lang="es-PE" sz="1400" dirty="0" err="1"/>
              <a:t>Wrap</a:t>
            </a:r>
            <a:r>
              <a:rPr lang="es-PE" sz="1400" dirty="0"/>
              <a:t> </a:t>
            </a:r>
            <a:r>
              <a:rPr lang="es-PE" sz="1400" dirty="0" err="1"/>
              <a:t>Dress</a:t>
            </a:r>
            <a:endParaRPr lang="es-PE" sz="1400" dirty="0"/>
          </a:p>
          <a:p>
            <a:r>
              <a:rPr lang="es-PE" sz="1400" dirty="0" err="1"/>
              <a:t>Dress</a:t>
            </a:r>
            <a:r>
              <a:rPr lang="es-PE" sz="1400" dirty="0"/>
              <a:t> </a:t>
            </a:r>
            <a:r>
              <a:rPr lang="es-PE" sz="1400" dirty="0" err="1"/>
              <a:t>Length</a:t>
            </a:r>
            <a:r>
              <a:rPr lang="es-PE" sz="1400" dirty="0"/>
              <a:t>:	</a:t>
            </a:r>
          </a:p>
          <a:p>
            <a:r>
              <a:rPr lang="es-PE" sz="1400" dirty="0" err="1"/>
              <a:t>Above</a:t>
            </a:r>
            <a:r>
              <a:rPr lang="es-PE" sz="1400" dirty="0"/>
              <a:t> </a:t>
            </a:r>
            <a:r>
              <a:rPr lang="es-PE" sz="1400" dirty="0" err="1"/>
              <a:t>Knee</a:t>
            </a:r>
            <a:r>
              <a:rPr lang="es-PE" sz="1400" dirty="0"/>
              <a:t>, Mini</a:t>
            </a:r>
            <a:endParaRPr lang="es-PE" sz="1400" dirty="0" smtClean="0"/>
          </a:p>
        </p:txBody>
      </p:sp>
      <p:pic>
        <p:nvPicPr>
          <p:cNvPr id="30722" name="Picture 2" descr="http://g02.s.alicdn.com/kf/HTB1U1CHFFXXXXazcXXXq6xXFXXXa/201588306/HTB1U1CHFFXXXXazcXXXq6xXFXXXa.jpg?size=45237&amp;height=433&amp;width=542&amp;hash=ce920dfa1a8f7da46c947f4ba442021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07" y="150214"/>
            <a:ext cx="6851791" cy="547384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771" y="609916"/>
            <a:ext cx="2294885" cy="344232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trella de 7 puntas 6"/>
          <p:cNvSpPr/>
          <p:nvPr/>
        </p:nvSpPr>
        <p:spPr>
          <a:xfrm rot="20541919">
            <a:off x="3186448" y="4114443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 rot="20761026">
            <a:off x="3373004" y="4550294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./80.00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25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New Sexy Women's Lingerie Lace Dress Underwear Black </a:t>
            </a:r>
            <a:r>
              <a:rPr lang="en-US" b="1" dirty="0" err="1"/>
              <a:t>Babydoll</a:t>
            </a:r>
            <a:r>
              <a:rPr lang="en-US" b="1" dirty="0"/>
              <a:t> Sleepwear Set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S/.12.72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384800" y="1028700"/>
            <a:ext cx="4521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r>
              <a:rPr lang="es-PE" sz="1400" dirty="0" smtClean="0"/>
              <a:t>Color as </a:t>
            </a:r>
            <a:r>
              <a:rPr lang="es-PE" sz="1400" dirty="0" err="1" smtClean="0"/>
              <a:t>shown</a:t>
            </a:r>
            <a:r>
              <a:rPr lang="es-PE" sz="1400" dirty="0" smtClean="0"/>
              <a:t> in </a:t>
            </a:r>
            <a:r>
              <a:rPr lang="es-PE" sz="1400" dirty="0" err="1" smtClean="0"/>
              <a:t>picture</a:t>
            </a:r>
            <a:endParaRPr lang="es-PE" sz="1400" dirty="0" smtClean="0"/>
          </a:p>
          <a:p>
            <a:r>
              <a:rPr lang="es-PE" sz="1400" dirty="0" err="1" smtClean="0"/>
              <a:t>Origin</a:t>
            </a:r>
            <a:r>
              <a:rPr lang="es-PE" sz="1400" dirty="0" smtClean="0"/>
              <a:t> </a:t>
            </a:r>
            <a:r>
              <a:rPr lang="es-PE" sz="1400" dirty="0" err="1" smtClean="0"/>
              <a:t>made</a:t>
            </a:r>
            <a:r>
              <a:rPr lang="es-PE" sz="1400" dirty="0" smtClean="0"/>
              <a:t> in china</a:t>
            </a:r>
          </a:p>
          <a:p>
            <a:r>
              <a:rPr lang="es-PE" sz="1400" dirty="0" smtClean="0"/>
              <a:t>Cantidad </a:t>
            </a:r>
            <a:r>
              <a:rPr lang="es-PE" sz="1400" dirty="0" err="1" smtClean="0"/>
              <a:t>bra</a:t>
            </a:r>
            <a:r>
              <a:rPr lang="es-PE" sz="1400" dirty="0" smtClean="0"/>
              <a:t>+ g </a:t>
            </a:r>
            <a:r>
              <a:rPr lang="es-PE" sz="1400" dirty="0" err="1" smtClean="0"/>
              <a:t>string</a:t>
            </a:r>
            <a:endParaRPr lang="es-PE" sz="1400" dirty="0" smtClean="0"/>
          </a:p>
          <a:p>
            <a:r>
              <a:rPr lang="es-PE" sz="1400" dirty="0" smtClean="0"/>
              <a:t>Tamaño </a:t>
            </a:r>
            <a:r>
              <a:rPr lang="es-PE" sz="1400" dirty="0" err="1" smtClean="0"/>
              <a:t>fit</a:t>
            </a:r>
            <a:r>
              <a:rPr lang="es-PE" sz="1400" dirty="0" smtClean="0"/>
              <a:t> to s o m</a:t>
            </a:r>
          </a:p>
          <a:p>
            <a:endParaRPr lang="es-PE" sz="1400" dirty="0"/>
          </a:p>
          <a:p>
            <a:endParaRPr lang="es-PE" sz="1400" dirty="0"/>
          </a:p>
          <a:p>
            <a:r>
              <a:rPr lang="es-PE" sz="1400" dirty="0"/>
              <a:t>Estado:	</a:t>
            </a:r>
          </a:p>
          <a:p>
            <a:r>
              <a:rPr lang="es-PE" sz="1400" dirty="0"/>
              <a:t>Nuevo con etiquetas: Un artículo completamente nuevo, que no fue utilizado ni tiene desgaste (incluidos los hechos a ... Más información</a:t>
            </a:r>
          </a:p>
          <a:p>
            <a:r>
              <a:rPr lang="es-PE" sz="1400" dirty="0"/>
              <a:t>Tamaño:	</a:t>
            </a:r>
          </a:p>
          <a:p>
            <a:r>
              <a:rPr lang="es-PE" sz="1400" dirty="0"/>
              <a:t>S - M</a:t>
            </a:r>
          </a:p>
          <a:p>
            <a:r>
              <a:rPr lang="es-PE" sz="1400" dirty="0"/>
              <a:t>Material:	</a:t>
            </a:r>
          </a:p>
          <a:p>
            <a:r>
              <a:rPr lang="es-PE" sz="1400" dirty="0"/>
              <a:t>Lace</a:t>
            </a:r>
          </a:p>
          <a:p>
            <a:r>
              <a:rPr lang="es-PE" sz="1400" dirty="0"/>
              <a:t>Marca:	</a:t>
            </a:r>
          </a:p>
          <a:p>
            <a:r>
              <a:rPr lang="es-PE" sz="1400" dirty="0"/>
              <a:t>New Brand</a:t>
            </a:r>
          </a:p>
          <a:p>
            <a:r>
              <a:rPr lang="es-PE" sz="1400" dirty="0"/>
              <a:t>Color:	</a:t>
            </a:r>
          </a:p>
          <a:p>
            <a:r>
              <a:rPr lang="es-PE" sz="1400" dirty="0"/>
              <a:t>Negro</a:t>
            </a:r>
            <a:endParaRPr lang="es-PE" sz="1400" dirty="0" smtClean="0"/>
          </a:p>
        </p:txBody>
      </p:sp>
      <p:pic>
        <p:nvPicPr>
          <p:cNvPr id="32770" name="Picture 2" descr="http://image4.pushauction.com/0/0/5f7a5edb-4560-4690-b8b8-b0a8fffc8b35/dcc87ed0-f906-ae2f-3723-2126db6ed33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96" y="137883"/>
            <a:ext cx="2682149" cy="482786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 descr="http://image4.pushauction.com/0/0/5f7a5edb-4560-4690-b8b8-b0a8fffc8b35/f7de1ddf-3bfd-b3b6-632f-02f3e60f2e4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445" y="1412547"/>
            <a:ext cx="1978027" cy="356044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933899" y="2360128"/>
            <a:ext cx="931285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s-PE" altLang="es-P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PE" altLang="es-P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Estrella de 7 puntas 7"/>
          <p:cNvSpPr/>
          <p:nvPr/>
        </p:nvSpPr>
        <p:spPr>
          <a:xfrm rot="20541919">
            <a:off x="2837102" y="1422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 rot="20761026">
            <a:off x="3014333" y="435663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./30.00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149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Bodycon</a:t>
            </a:r>
            <a:r>
              <a:rPr lang="en-US" b="1" dirty="0"/>
              <a:t> Party Cocktail Slim </a:t>
            </a:r>
            <a:r>
              <a:rPr lang="en-US" b="1" dirty="0" err="1"/>
              <a:t>Clubwear</a:t>
            </a:r>
            <a:r>
              <a:rPr lang="en-US" b="1" dirty="0"/>
              <a:t> Dress Evening dress Prom Dresses size XXL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S/.12.94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384800" y="1028700"/>
            <a:ext cx="4521200" cy="763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endParaRPr lang="es-PE" sz="1400" dirty="0"/>
          </a:p>
          <a:p>
            <a:r>
              <a:rPr lang="es-PE" sz="1400" dirty="0"/>
              <a:t>Estado:	</a:t>
            </a:r>
          </a:p>
          <a:p>
            <a:r>
              <a:rPr lang="es-PE" sz="1400" dirty="0"/>
              <a:t>Nuevo con etiquetas: Un artículo completamente nuevo, que no fue utilizado ni tiene desgaste (incluidos los hechos a ... Más información</a:t>
            </a:r>
          </a:p>
          <a:p>
            <a:r>
              <a:rPr lang="es-PE" sz="1400" dirty="0"/>
              <a:t>Marca:	</a:t>
            </a:r>
          </a:p>
          <a:p>
            <a:r>
              <a:rPr lang="es-PE" sz="1400" dirty="0" err="1"/>
              <a:t>Tiny</a:t>
            </a:r>
            <a:endParaRPr lang="es-PE" sz="1400" dirty="0"/>
          </a:p>
          <a:p>
            <a:r>
              <a:rPr lang="es-PE" sz="1400" dirty="0"/>
              <a:t>Estilo:	</a:t>
            </a:r>
          </a:p>
          <a:p>
            <a:r>
              <a:rPr lang="es-PE" sz="1400" dirty="0"/>
              <a:t>Sexy</a:t>
            </a:r>
          </a:p>
          <a:p>
            <a:r>
              <a:rPr lang="es-PE" sz="1400" dirty="0"/>
              <a:t>Tipo de talla:	</a:t>
            </a:r>
          </a:p>
          <a:p>
            <a:r>
              <a:rPr lang="es-PE" sz="1400" dirty="0"/>
              <a:t>Normal</a:t>
            </a:r>
          </a:p>
          <a:p>
            <a:r>
              <a:rPr lang="es-PE" sz="1400" dirty="0"/>
              <a:t>Country/</a:t>
            </a:r>
            <a:r>
              <a:rPr lang="es-PE" sz="1400" dirty="0" err="1"/>
              <a:t>Region</a:t>
            </a:r>
            <a:r>
              <a:rPr lang="es-PE" sz="1400" dirty="0"/>
              <a:t> of Manufacture:	</a:t>
            </a:r>
          </a:p>
          <a:p>
            <a:r>
              <a:rPr lang="es-PE" sz="1400" dirty="0"/>
              <a:t>China</a:t>
            </a:r>
          </a:p>
          <a:p>
            <a:r>
              <a:rPr lang="es-PE" sz="1400" dirty="0" err="1"/>
              <a:t>Occasion</a:t>
            </a:r>
            <a:r>
              <a:rPr lang="es-PE" sz="1400" dirty="0"/>
              <a:t>:	</a:t>
            </a:r>
          </a:p>
          <a:p>
            <a:r>
              <a:rPr lang="es-PE" sz="1400" dirty="0" err="1"/>
              <a:t>Clubwear</a:t>
            </a:r>
            <a:endParaRPr lang="es-PE" sz="1400" dirty="0"/>
          </a:p>
          <a:p>
            <a:r>
              <a:rPr lang="es-PE" sz="1400" dirty="0"/>
              <a:t>Color:	</a:t>
            </a:r>
          </a:p>
          <a:p>
            <a:r>
              <a:rPr lang="es-PE" sz="1400" dirty="0"/>
              <a:t>Blanco</a:t>
            </a:r>
          </a:p>
          <a:p>
            <a:r>
              <a:rPr lang="es-PE" sz="1400" dirty="0" err="1"/>
              <a:t>Dress</a:t>
            </a:r>
            <a:r>
              <a:rPr lang="es-PE" sz="1400" dirty="0"/>
              <a:t> </a:t>
            </a:r>
            <a:r>
              <a:rPr lang="es-PE" sz="1400" dirty="0" err="1"/>
              <a:t>Length</a:t>
            </a:r>
            <a:r>
              <a:rPr lang="es-PE" sz="1400" dirty="0"/>
              <a:t>:	</a:t>
            </a:r>
          </a:p>
          <a:p>
            <a:r>
              <a:rPr lang="es-PE" sz="1400" dirty="0" err="1"/>
              <a:t>Above</a:t>
            </a:r>
            <a:r>
              <a:rPr lang="es-PE" sz="1400" dirty="0"/>
              <a:t> </a:t>
            </a:r>
            <a:r>
              <a:rPr lang="es-PE" sz="1400" dirty="0" err="1"/>
              <a:t>Knee</a:t>
            </a:r>
            <a:r>
              <a:rPr lang="es-PE" sz="1400" dirty="0"/>
              <a:t>, Mini</a:t>
            </a:r>
          </a:p>
          <a:p>
            <a:r>
              <a:rPr lang="es-PE" sz="1400" dirty="0"/>
              <a:t>Tamaño:	</a:t>
            </a:r>
          </a:p>
          <a:p>
            <a:r>
              <a:rPr lang="es-PE" sz="1400" dirty="0"/>
              <a:t>XXL</a:t>
            </a:r>
          </a:p>
          <a:p>
            <a:r>
              <a:rPr lang="es-PE" sz="1400" dirty="0" err="1"/>
              <a:t>Sleeve</a:t>
            </a:r>
            <a:r>
              <a:rPr lang="es-PE" sz="1400" dirty="0"/>
              <a:t> Style:	</a:t>
            </a:r>
          </a:p>
          <a:p>
            <a:r>
              <a:rPr lang="es-PE" sz="1400" dirty="0" err="1"/>
              <a:t>Sleeveless</a:t>
            </a:r>
            <a:endParaRPr lang="es-PE" sz="1400" dirty="0"/>
          </a:p>
          <a:p>
            <a:r>
              <a:rPr lang="es-PE" sz="1400" dirty="0" err="1"/>
              <a:t>Main</a:t>
            </a:r>
            <a:r>
              <a:rPr lang="es-PE" sz="1400" dirty="0"/>
              <a:t> </a:t>
            </a:r>
            <a:r>
              <a:rPr lang="es-PE" sz="1400" dirty="0" err="1"/>
              <a:t>Colour</a:t>
            </a:r>
            <a:r>
              <a:rPr lang="es-PE" sz="1400" dirty="0"/>
              <a:t>:	</a:t>
            </a:r>
          </a:p>
          <a:p>
            <a:r>
              <a:rPr lang="es-PE" sz="1400" dirty="0"/>
              <a:t>White</a:t>
            </a:r>
          </a:p>
          <a:p>
            <a:r>
              <a:rPr lang="es-PE" sz="1400" dirty="0"/>
              <a:t>Material:	</a:t>
            </a:r>
          </a:p>
          <a:p>
            <a:r>
              <a:rPr lang="es-PE" sz="1400" dirty="0"/>
              <a:t>Poliéster</a:t>
            </a:r>
          </a:p>
          <a:p>
            <a:r>
              <a:rPr lang="es-PE" sz="1400" dirty="0" err="1"/>
              <a:t>Exact</a:t>
            </a:r>
            <a:r>
              <a:rPr lang="es-PE" sz="1400" dirty="0"/>
              <a:t> Material:	</a:t>
            </a:r>
          </a:p>
          <a:p>
            <a:r>
              <a:rPr lang="es-PE" sz="1400" dirty="0"/>
              <a:t>Polyester</a:t>
            </a:r>
          </a:p>
          <a:p>
            <a:r>
              <a:rPr lang="es-PE" sz="1400" dirty="0"/>
              <a:t>Patrón:	</a:t>
            </a:r>
          </a:p>
          <a:p>
            <a:r>
              <a:rPr lang="es-PE" sz="1400" dirty="0"/>
              <a:t>Solid</a:t>
            </a:r>
          </a:p>
          <a:p>
            <a:r>
              <a:rPr lang="es-PE" sz="1400" dirty="0"/>
              <a:t>Longitud:	</a:t>
            </a:r>
          </a:p>
          <a:p>
            <a:r>
              <a:rPr lang="es-PE" sz="1400" dirty="0"/>
              <a:t>Extra short, Micro mini</a:t>
            </a:r>
            <a:endParaRPr lang="es-PE" sz="1400" dirty="0" smtClean="0"/>
          </a:p>
        </p:txBody>
      </p:sp>
      <p:pic>
        <p:nvPicPr>
          <p:cNvPr id="31746" name="Picture 2" descr="Bodycon-Party-Cocktail-Slim-Clubwear-Dress-Evening-dress-Prom-Dresses-size-XX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30" y="102800"/>
            <a:ext cx="3667658" cy="551253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trella de 7 puntas 5"/>
          <p:cNvSpPr/>
          <p:nvPr/>
        </p:nvSpPr>
        <p:spPr>
          <a:xfrm rot="20541919">
            <a:off x="721192" y="4204210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 rot="20761026">
            <a:off x="888695" y="4621550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./80.00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680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8414" y="6492485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Women Ladies Lingerie Nightgown Sleepwear Set </a:t>
            </a:r>
            <a:r>
              <a:rPr lang="en-US" b="1" dirty="0" err="1"/>
              <a:t>Babydoll</a:t>
            </a:r>
            <a:r>
              <a:rPr lang="en-US" b="1" dirty="0"/>
              <a:t> Dress + G-string black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025832" y="6083479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S/.7.89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384800" y="1028700"/>
            <a:ext cx="4521200" cy="9356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r>
              <a:rPr lang="es-PE" sz="1400" dirty="0"/>
              <a:t>Estado:	</a:t>
            </a:r>
          </a:p>
          <a:p>
            <a:r>
              <a:rPr lang="es-PE" sz="1400" dirty="0"/>
              <a:t>Nuevo sin etiquetas: Un artículo completamente nuevo, que no fue utilizado ni tiene desgaste (incluidos los hechos a ... Más información</a:t>
            </a:r>
          </a:p>
          <a:p>
            <a:r>
              <a:rPr lang="es-PE" sz="1400" dirty="0" err="1"/>
              <a:t>Underwear</a:t>
            </a:r>
            <a:r>
              <a:rPr lang="es-PE" sz="1400" dirty="0"/>
              <a:t> </a:t>
            </a:r>
            <a:r>
              <a:rPr lang="es-PE" sz="1400" dirty="0" err="1"/>
              <a:t>Size</a:t>
            </a:r>
            <a:r>
              <a:rPr lang="es-PE" sz="1400" dirty="0"/>
              <a:t>:	</a:t>
            </a:r>
          </a:p>
          <a:p>
            <a:r>
              <a:rPr lang="es-PE" sz="1400" dirty="0"/>
              <a:t>free </a:t>
            </a:r>
            <a:r>
              <a:rPr lang="es-PE" sz="1400" dirty="0" err="1"/>
              <a:t>size</a:t>
            </a:r>
            <a:endParaRPr lang="es-PE" sz="1400" dirty="0"/>
          </a:p>
          <a:p>
            <a:r>
              <a:rPr lang="es-PE" sz="1400" dirty="0"/>
              <a:t>Material:	</a:t>
            </a:r>
          </a:p>
          <a:p>
            <a:r>
              <a:rPr lang="es-PE" sz="1400" dirty="0"/>
              <a:t>Poliéster</a:t>
            </a:r>
          </a:p>
          <a:p>
            <a:r>
              <a:rPr lang="es-PE" sz="1400" dirty="0"/>
              <a:t>Marca:	</a:t>
            </a:r>
          </a:p>
          <a:p>
            <a:r>
              <a:rPr lang="es-PE" sz="1400" dirty="0"/>
              <a:t>OTHER</a:t>
            </a:r>
          </a:p>
          <a:p>
            <a:r>
              <a:rPr lang="es-PE" sz="1400" dirty="0" err="1"/>
              <a:t>Occasion</a:t>
            </a:r>
            <a:r>
              <a:rPr lang="es-PE" sz="1400" dirty="0"/>
              <a:t>:	</a:t>
            </a:r>
          </a:p>
          <a:p>
            <a:r>
              <a:rPr lang="es-PE" sz="1400" dirty="0"/>
              <a:t>Glamour</a:t>
            </a:r>
          </a:p>
          <a:p>
            <a:r>
              <a:rPr lang="es-PE" sz="1400" dirty="0"/>
              <a:t>Estilo:	</a:t>
            </a:r>
          </a:p>
          <a:p>
            <a:r>
              <a:rPr lang="es-PE" sz="1400" dirty="0" err="1"/>
              <a:t>Babydoll</a:t>
            </a:r>
            <a:endParaRPr lang="es-PE" sz="1400" dirty="0"/>
          </a:p>
          <a:p>
            <a:r>
              <a:rPr lang="es-PE" sz="1400" dirty="0" err="1"/>
              <a:t>package</a:t>
            </a:r>
            <a:r>
              <a:rPr lang="es-PE" sz="1400" dirty="0"/>
              <a:t>:	</a:t>
            </a:r>
          </a:p>
          <a:p>
            <a:r>
              <a:rPr lang="es-PE" sz="1400" dirty="0"/>
              <a:t>1 x </a:t>
            </a:r>
            <a:r>
              <a:rPr lang="es-PE" sz="1400" dirty="0" err="1"/>
              <a:t>Nightwear</a:t>
            </a:r>
            <a:r>
              <a:rPr lang="es-PE" sz="1400" dirty="0"/>
              <a:t> and 1xG </a:t>
            </a:r>
            <a:r>
              <a:rPr lang="es-PE" sz="1400" dirty="0" err="1"/>
              <a:t>string</a:t>
            </a:r>
            <a:endParaRPr lang="es-PE" sz="1400" dirty="0"/>
          </a:p>
          <a:p>
            <a:r>
              <a:rPr lang="es-PE" sz="1400" dirty="0" err="1"/>
              <a:t>Main</a:t>
            </a:r>
            <a:r>
              <a:rPr lang="es-PE" sz="1400" dirty="0"/>
              <a:t> </a:t>
            </a:r>
            <a:r>
              <a:rPr lang="es-PE" sz="1400" dirty="0" err="1"/>
              <a:t>Colour</a:t>
            </a:r>
            <a:r>
              <a:rPr lang="es-PE" sz="1400" dirty="0"/>
              <a:t>:	</a:t>
            </a:r>
          </a:p>
          <a:p>
            <a:r>
              <a:rPr lang="es-PE" sz="1400" dirty="0"/>
              <a:t>Black</a:t>
            </a:r>
          </a:p>
          <a:p>
            <a:r>
              <a:rPr lang="es-PE" sz="1400" dirty="0" err="1"/>
              <a:t>size</a:t>
            </a:r>
            <a:r>
              <a:rPr lang="es-PE" sz="1400" dirty="0"/>
              <a:t>:	</a:t>
            </a:r>
          </a:p>
          <a:p>
            <a:r>
              <a:rPr lang="es-PE" sz="1400" dirty="0"/>
              <a:t>free </a:t>
            </a:r>
            <a:r>
              <a:rPr lang="es-PE" sz="1400" dirty="0" err="1" smtClean="0"/>
              <a:t>size</a:t>
            </a:r>
            <a:endParaRPr lang="es-PE" sz="1400" dirty="0" smtClean="0"/>
          </a:p>
          <a:p>
            <a:endParaRPr lang="es-PE" sz="1400" dirty="0"/>
          </a:p>
          <a:p>
            <a:r>
              <a:rPr lang="en-US" sz="1400" dirty="0"/>
              <a:t>Condition: Brand New</a:t>
            </a:r>
          </a:p>
          <a:p>
            <a:r>
              <a:rPr lang="en-US" sz="1400" dirty="0"/>
              <a:t>Hot sexy, Wild ,very comfortable.</a:t>
            </a:r>
          </a:p>
          <a:p>
            <a:r>
              <a:rPr lang="en-US" sz="1400" dirty="0"/>
              <a:t>Style: Sexy lingerie</a:t>
            </a:r>
          </a:p>
          <a:p>
            <a:r>
              <a:rPr lang="en-US" sz="1400" dirty="0"/>
              <a:t>Pattern: Solid</a:t>
            </a:r>
          </a:p>
          <a:p>
            <a:r>
              <a:rPr lang="en-US" sz="1400" dirty="0"/>
              <a:t>Material: Polyester</a:t>
            </a:r>
          </a:p>
          <a:p>
            <a:r>
              <a:rPr lang="en-US" sz="1400" dirty="0"/>
              <a:t>Color :, Lavender </a:t>
            </a:r>
          </a:p>
          <a:p>
            <a:r>
              <a:rPr lang="en-US" sz="1400" dirty="0"/>
              <a:t>Size: free size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Package Included: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1 x </a:t>
            </a:r>
            <a:r>
              <a:rPr lang="en-US" sz="1400" dirty="0" err="1"/>
              <a:t>Babydoll</a:t>
            </a:r>
            <a:r>
              <a:rPr lang="en-US" sz="1400" dirty="0"/>
              <a:t> Dress</a:t>
            </a:r>
            <a:br>
              <a:rPr lang="en-US" sz="1400" dirty="0"/>
            </a:br>
            <a:r>
              <a:rPr lang="en-US" sz="1400" dirty="0"/>
              <a:t>1 x G-string</a:t>
            </a:r>
          </a:p>
          <a:p>
            <a:r>
              <a:rPr lang="en-US" sz="1400" dirty="0"/>
              <a:t>This is One Size fits most, fits best Small-Large.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High quality in EU and US quality standard</a:t>
            </a:r>
          </a:p>
          <a:p>
            <a:r>
              <a:rPr lang="en-US" sz="1400" dirty="0"/>
              <a:t>converse : 1 inch = 2.54cm or 1cm = 0.393 inch </a:t>
            </a:r>
            <a:br>
              <a:rPr lang="en-US" sz="1400" dirty="0"/>
            </a:br>
            <a:r>
              <a:rPr lang="en-US" sz="1400" dirty="0"/>
              <a:t>NOTE: the product in the picture maybe larger than actual one,</a:t>
            </a:r>
            <a:br>
              <a:rPr lang="en-US" sz="1400" dirty="0"/>
            </a:br>
            <a:r>
              <a:rPr lang="en-US" sz="1400" dirty="0"/>
              <a:t>Please check the size before</a:t>
            </a:r>
          </a:p>
          <a:p>
            <a:endParaRPr lang="es-PE" sz="1400" dirty="0" smtClean="0"/>
          </a:p>
        </p:txBody>
      </p:sp>
      <p:pic>
        <p:nvPicPr>
          <p:cNvPr id="34818" name="Picture 2" descr="Women-Ladies-Lingerie-Nightgown-Sleepwear-Set-Babydoll-Dress-G-string-bla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42" y="136565"/>
            <a:ext cx="4793343" cy="625762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trella de 7 puntas 7"/>
          <p:cNvSpPr/>
          <p:nvPr/>
        </p:nvSpPr>
        <p:spPr>
          <a:xfrm rot="20541919">
            <a:off x="365936" y="248716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 rot="20761026">
            <a:off x="543168" y="655042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./35.00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4971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Woman Casual Summer Long Pattern Sleeveless Chiffon /Party/Cocktail/Prom Dress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S/.25.51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384800" y="1028700"/>
            <a:ext cx="45212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r>
              <a:rPr lang="es-PE" sz="1400" dirty="0"/>
              <a:t>Estado:	</a:t>
            </a:r>
          </a:p>
          <a:p>
            <a:r>
              <a:rPr lang="es-PE" sz="1400" dirty="0"/>
              <a:t>Nuevo sin etiquetas: Un artículo completamente nuevo, que no fue utilizado ni tiene desgaste (incluidos los hechos a ... Más información</a:t>
            </a:r>
          </a:p>
          <a:p>
            <a:r>
              <a:rPr lang="es-PE" sz="1400" dirty="0" err="1"/>
              <a:t>Trouser</a:t>
            </a:r>
            <a:r>
              <a:rPr lang="es-PE" sz="1400" dirty="0"/>
              <a:t> </a:t>
            </a:r>
            <a:r>
              <a:rPr lang="es-PE" sz="1400" dirty="0" err="1"/>
              <a:t>Size</a:t>
            </a:r>
            <a:r>
              <a:rPr lang="es-PE" sz="1400" dirty="0"/>
              <a:t>:	</a:t>
            </a:r>
          </a:p>
          <a:p>
            <a:r>
              <a:rPr lang="es-PE" sz="1400" dirty="0"/>
              <a:t>No </a:t>
            </a:r>
            <a:r>
              <a:rPr lang="es-PE" sz="1400" dirty="0" err="1"/>
              <a:t>Size</a:t>
            </a:r>
            <a:endParaRPr lang="es-PE" sz="1400" dirty="0"/>
          </a:p>
          <a:p>
            <a:r>
              <a:rPr lang="es-PE" sz="1400" dirty="0"/>
              <a:t>Tipo de talla:	</a:t>
            </a:r>
          </a:p>
          <a:p>
            <a:r>
              <a:rPr lang="es-PE" sz="1400" dirty="0" err="1"/>
              <a:t>Tall</a:t>
            </a:r>
            <a:endParaRPr lang="es-PE" sz="1400" dirty="0"/>
          </a:p>
          <a:p>
            <a:r>
              <a:rPr lang="es-PE" sz="1400" dirty="0"/>
              <a:t>Marca:	</a:t>
            </a:r>
          </a:p>
          <a:p>
            <a:r>
              <a:rPr lang="es-PE" sz="1400" dirty="0"/>
              <a:t>Sin marca</a:t>
            </a:r>
          </a:p>
          <a:p>
            <a:r>
              <a:rPr lang="es-PE" sz="1400" dirty="0" err="1"/>
              <a:t>Main</a:t>
            </a:r>
            <a:r>
              <a:rPr lang="es-PE" sz="1400" dirty="0"/>
              <a:t> </a:t>
            </a:r>
            <a:r>
              <a:rPr lang="es-PE" sz="1400" dirty="0" err="1"/>
              <a:t>Colour</a:t>
            </a:r>
            <a:r>
              <a:rPr lang="es-PE" sz="1400" dirty="0"/>
              <a:t>:	</a:t>
            </a:r>
          </a:p>
          <a:p>
            <a:r>
              <a:rPr lang="es-PE" sz="1400" dirty="0"/>
              <a:t>Pink</a:t>
            </a:r>
          </a:p>
          <a:p>
            <a:r>
              <a:rPr lang="es-PE" sz="1400" dirty="0"/>
              <a:t>Estilo:	</a:t>
            </a:r>
          </a:p>
          <a:p>
            <a:r>
              <a:rPr lang="es-PE" sz="1400" dirty="0" err="1"/>
              <a:t>Other</a:t>
            </a:r>
            <a:r>
              <a:rPr lang="es-PE" sz="1400" dirty="0"/>
              <a:t> Casual </a:t>
            </a:r>
            <a:r>
              <a:rPr lang="es-PE" sz="1400" dirty="0" err="1"/>
              <a:t>Trousers</a:t>
            </a:r>
            <a:endParaRPr lang="es-PE" sz="1400" dirty="0"/>
          </a:p>
          <a:p>
            <a:r>
              <a:rPr lang="es-PE" sz="1400" dirty="0" err="1"/>
              <a:t>Rise</a:t>
            </a:r>
            <a:r>
              <a:rPr lang="es-PE" sz="1400" dirty="0"/>
              <a:t>:	</a:t>
            </a:r>
          </a:p>
          <a:p>
            <a:r>
              <a:rPr lang="es-PE" sz="1400" dirty="0" err="1"/>
              <a:t>Low</a:t>
            </a:r>
            <a:endParaRPr lang="es-PE" sz="1400" dirty="0"/>
          </a:p>
          <a:p>
            <a:r>
              <a:rPr lang="es-PE" sz="1400" dirty="0"/>
              <a:t>Material:	</a:t>
            </a:r>
          </a:p>
          <a:p>
            <a:r>
              <a:rPr lang="es-PE" sz="1400" dirty="0" err="1" smtClean="0"/>
              <a:t>Coffin</a:t>
            </a:r>
            <a:endParaRPr lang="es-PE" sz="1400" dirty="0" smtClean="0"/>
          </a:p>
          <a:p>
            <a:endParaRPr lang="es-PE" sz="1400" dirty="0" smtClean="0"/>
          </a:p>
          <a:p>
            <a:r>
              <a:rPr lang="en-US" sz="1400" b="1" dirty="0" err="1"/>
              <a:t>Color:red</a:t>
            </a:r>
            <a:r>
              <a:rPr lang="en-US" sz="1400" b="1" dirty="0"/>
              <a:t> Color</a:t>
            </a:r>
          </a:p>
          <a:p>
            <a:r>
              <a:rPr lang="en-US" sz="1400" b="1" dirty="0" err="1"/>
              <a:t>Material:chiffon</a:t>
            </a:r>
            <a:endParaRPr lang="en-US" sz="1400" b="1" dirty="0"/>
          </a:p>
          <a:p>
            <a:r>
              <a:rPr lang="en-US" sz="1400" b="1" dirty="0"/>
              <a:t>quantity： 1 Pcs </a:t>
            </a:r>
          </a:p>
          <a:p>
            <a:r>
              <a:rPr lang="en-US" sz="1400" b="1" dirty="0" err="1"/>
              <a:t>Size:length</a:t>
            </a:r>
            <a:r>
              <a:rPr lang="en-US" sz="1400" b="1" dirty="0"/>
              <a:t> about 130cm,liner about 115cm length, lined dress</a:t>
            </a:r>
          </a:p>
          <a:p>
            <a:endParaRPr lang="es-PE" sz="1400" dirty="0"/>
          </a:p>
          <a:p>
            <a:endParaRPr lang="es-PE" sz="1400" dirty="0" smtClean="0"/>
          </a:p>
        </p:txBody>
      </p:sp>
      <p:pic>
        <p:nvPicPr>
          <p:cNvPr id="33794" name="Picture 2" descr="http://i.ebayimg.com/t/New-Long-Floral-Sleeveless-Prom-Gown-Evening-Formal-Party-Cocktail-Prom-Dress-/00/s/NzIwWDcyMA==/z/ldgAAMXQuCdThXRy/$_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96" y="90436"/>
            <a:ext cx="5161904" cy="516190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i.ebayimg.com/t/New-Long-Floral-Sleeveless-Prom-Gown-Evening-Formal-Party-Cocktail-Prom-Dress-/00/s/NzIwWDcyMA==/z/hQkAAOxykUZThXRt/$_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747" y="86802"/>
            <a:ext cx="3105929" cy="310593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trella de 7 puntas 6"/>
          <p:cNvSpPr/>
          <p:nvPr/>
        </p:nvSpPr>
        <p:spPr>
          <a:xfrm rot="20541919">
            <a:off x="5157618" y="2956048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 rot="20761026">
            <a:off x="5315394" y="3352514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./85.00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166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Women Vintage Retro Bowknot Bib Apron Dress Kitchen Cooking Waitress Restaurant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5582557" y="6037439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S/.7.86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384800" y="1028700"/>
            <a:ext cx="4521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r>
              <a:rPr lang="es-PE" sz="1400" dirty="0"/>
              <a:t>Estado:	</a:t>
            </a:r>
          </a:p>
          <a:p>
            <a:r>
              <a:rPr lang="es-PE" sz="1400" dirty="0"/>
              <a:t>Nuevo con etiquetas: Un artículo completamente nuevo, que no fue utilizado ni tiene desgaste (incluidos los hechos a ... Más información</a:t>
            </a:r>
          </a:p>
          <a:p>
            <a:r>
              <a:rPr lang="es-PE" sz="1400" dirty="0"/>
              <a:t>Material:	</a:t>
            </a:r>
          </a:p>
          <a:p>
            <a:r>
              <a:rPr lang="es-PE" sz="1400" dirty="0"/>
              <a:t>Mezcla de algodón</a:t>
            </a:r>
          </a:p>
          <a:p>
            <a:r>
              <a:rPr lang="es-PE" sz="1400" dirty="0"/>
              <a:t>Marca:	</a:t>
            </a:r>
          </a:p>
          <a:p>
            <a:r>
              <a:rPr lang="es-PE" sz="1400" dirty="0"/>
              <a:t>Sin marca</a:t>
            </a:r>
          </a:p>
          <a:p>
            <a:r>
              <a:rPr lang="es-PE" sz="1400" dirty="0"/>
              <a:t>Patrón:	</a:t>
            </a:r>
          </a:p>
          <a:p>
            <a:r>
              <a:rPr lang="es-PE" sz="1400" dirty="0" err="1"/>
              <a:t>Soild&amp;Checked</a:t>
            </a:r>
            <a:endParaRPr lang="es-PE" sz="1400" dirty="0"/>
          </a:p>
          <a:p>
            <a:r>
              <a:rPr lang="es-PE" sz="1400" dirty="0"/>
              <a:t>Country/</a:t>
            </a:r>
            <a:r>
              <a:rPr lang="es-PE" sz="1400" dirty="0" err="1"/>
              <a:t>Region</a:t>
            </a:r>
            <a:r>
              <a:rPr lang="es-PE" sz="1400" dirty="0"/>
              <a:t> of Manufacture:	</a:t>
            </a:r>
          </a:p>
          <a:p>
            <a:r>
              <a:rPr lang="es-PE" sz="1400" dirty="0"/>
              <a:t>China</a:t>
            </a:r>
          </a:p>
          <a:p>
            <a:r>
              <a:rPr lang="es-PE" sz="1400" dirty="0"/>
              <a:t>Sexo:	</a:t>
            </a:r>
          </a:p>
          <a:p>
            <a:r>
              <a:rPr lang="es-PE" sz="1400" dirty="0"/>
              <a:t>Unisex</a:t>
            </a:r>
          </a:p>
          <a:p>
            <a:r>
              <a:rPr lang="es-PE" sz="1400" dirty="0"/>
              <a:t>Color:	</a:t>
            </a:r>
          </a:p>
          <a:p>
            <a:r>
              <a:rPr lang="es-PE" sz="1400" dirty="0"/>
              <a:t>Negro</a:t>
            </a:r>
          </a:p>
          <a:p>
            <a:r>
              <a:rPr lang="es-PE" sz="1400" dirty="0"/>
              <a:t>Tamaño:	</a:t>
            </a:r>
          </a:p>
          <a:p>
            <a:r>
              <a:rPr lang="es-PE" sz="1400" dirty="0"/>
              <a:t>Talla única</a:t>
            </a:r>
            <a:endParaRPr lang="es-PE" sz="1400" dirty="0" smtClean="0"/>
          </a:p>
        </p:txBody>
      </p:sp>
      <p:pic>
        <p:nvPicPr>
          <p:cNvPr id="36866" name="Picture 2" descr="http://i04.c.aliimg.com/img/ibank/2014/086/721/1645127680_8464676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55" y="0"/>
            <a:ext cx="4604776" cy="636073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trella de 7 puntas 5"/>
          <p:cNvSpPr/>
          <p:nvPr/>
        </p:nvSpPr>
        <p:spPr>
          <a:xfrm rot="20541919">
            <a:off x="458321" y="1818177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 rot="20761026">
            <a:off x="625824" y="2223040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./30.00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3332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Sexy Lingerie Erotic Lady V-Neck Nightwear </a:t>
            </a:r>
            <a:r>
              <a:rPr lang="en-US" b="1" dirty="0" err="1"/>
              <a:t>Clubwear</a:t>
            </a:r>
            <a:r>
              <a:rPr lang="en-US" b="1" dirty="0"/>
              <a:t> Mini Dress Women Costumes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S/.15.72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384800" y="1028700"/>
            <a:ext cx="45212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endParaRPr lang="es-PE" sz="1400" dirty="0"/>
          </a:p>
          <a:p>
            <a:r>
              <a:rPr lang="es-PE" sz="1400" dirty="0"/>
              <a:t>Estado:	</a:t>
            </a:r>
          </a:p>
          <a:p>
            <a:r>
              <a:rPr lang="es-PE" sz="1400" dirty="0"/>
              <a:t>Nuevo sin etiquetas: Un artículo completamente nuevo, que no fue utilizado ni tiene desgaste (incluidos los hechos a ... Más información</a:t>
            </a:r>
          </a:p>
          <a:p>
            <a:r>
              <a:rPr lang="es-PE" sz="1400" dirty="0"/>
              <a:t>Tamaño:	</a:t>
            </a:r>
          </a:p>
          <a:p>
            <a:r>
              <a:rPr lang="es-PE" sz="1400" dirty="0"/>
              <a:t>Talla única</a:t>
            </a:r>
          </a:p>
          <a:p>
            <a:r>
              <a:rPr lang="es-PE" sz="1400" dirty="0"/>
              <a:t>Color:	</a:t>
            </a:r>
          </a:p>
          <a:p>
            <a:r>
              <a:rPr lang="es-PE" sz="1400" dirty="0"/>
              <a:t>Negro</a:t>
            </a:r>
          </a:p>
          <a:p>
            <a:r>
              <a:rPr lang="es-PE" sz="1400" dirty="0"/>
              <a:t>Marca:	</a:t>
            </a:r>
          </a:p>
          <a:p>
            <a:r>
              <a:rPr lang="es-PE" sz="1400" dirty="0"/>
              <a:t>New</a:t>
            </a:r>
          </a:p>
          <a:p>
            <a:r>
              <a:rPr lang="es-PE" sz="1400" dirty="0"/>
              <a:t>Country/</a:t>
            </a:r>
            <a:r>
              <a:rPr lang="es-PE" sz="1400" dirty="0" err="1"/>
              <a:t>Region</a:t>
            </a:r>
            <a:r>
              <a:rPr lang="es-PE" sz="1400" dirty="0"/>
              <a:t> of Manufacture:	</a:t>
            </a:r>
          </a:p>
          <a:p>
            <a:r>
              <a:rPr lang="es-PE" sz="1400" dirty="0"/>
              <a:t>China</a:t>
            </a:r>
            <a:endParaRPr lang="es-PE" sz="1400" dirty="0" smtClean="0"/>
          </a:p>
        </p:txBody>
      </p:sp>
      <p:pic>
        <p:nvPicPr>
          <p:cNvPr id="35842" name="Picture 2" descr="http://image4.pushauction.com/350/350/eb2402ee-8ad5-4ad7-90cb-d5db93fc72dd/34ce7de1-acbc-a41a-b7ba-29f5c446ff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2" y="217686"/>
            <a:ext cx="2352675" cy="333375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 descr="http://image4.pushauction.com/350/350/eb2402ee-8ad5-4ad7-90cb-d5db93fc72dd/ac158d64-6a48-a661-f1ca-550ca741fcb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562" y="1884561"/>
            <a:ext cx="2352675" cy="333375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trella de 7 puntas 6"/>
          <p:cNvSpPr/>
          <p:nvPr/>
        </p:nvSpPr>
        <p:spPr>
          <a:xfrm rot="20541919">
            <a:off x="2553191" y="473435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 rot="20761026">
            <a:off x="2720694" y="870034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./80.00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231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Women Gothic Anklets Sexy Girl Black Lace </a:t>
            </a:r>
            <a:r>
              <a:rPr lang="en-US" b="1" dirty="0" err="1"/>
              <a:t>Accessorie</a:t>
            </a:r>
            <a:r>
              <a:rPr lang="en-US" b="1" dirty="0"/>
              <a:t> Foot Chain Tan Color Beach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41120" y="5984240"/>
            <a:ext cx="15408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$0.11= S./0.32</a:t>
            </a:r>
          </a:p>
          <a:p>
            <a:endParaRPr lang="es-PE" dirty="0" smtClean="0"/>
          </a:p>
          <a:p>
            <a:r>
              <a:rPr lang="es-PE" dirty="0" err="1" smtClean="0"/>
              <a:t>Envio</a:t>
            </a:r>
            <a:r>
              <a:rPr lang="es-PE" dirty="0" smtClean="0"/>
              <a:t> S/.2.83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6436361" y="920976"/>
            <a:ext cx="31597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r>
              <a:rPr lang="en-US" sz="1400" dirty="0"/>
              <a:t>Color: As shown in the picture</a:t>
            </a:r>
            <a:br>
              <a:rPr lang="en-US" sz="1400" dirty="0"/>
            </a:br>
            <a:r>
              <a:rPr lang="en-US" sz="1400" dirty="0"/>
              <a:t>Packing: Unit in plastic bag, NO gift box.</a:t>
            </a:r>
          </a:p>
          <a:p>
            <a:r>
              <a:rPr lang="en-US" sz="1400" dirty="0"/>
              <a:t>Package included: 1 x Anklets</a:t>
            </a:r>
            <a:r>
              <a:rPr lang="en-US" sz="1400" dirty="0" smtClean="0"/>
              <a:t>.</a:t>
            </a:r>
          </a:p>
          <a:p>
            <a:r>
              <a:rPr lang="en-US" sz="1400" dirty="0" smtClean="0"/>
              <a:t>Color principal:	</a:t>
            </a:r>
          </a:p>
          <a:p>
            <a:r>
              <a:rPr lang="en-US" sz="1400" dirty="0" smtClean="0"/>
              <a:t>Mixer</a:t>
            </a:r>
            <a:endParaRPr lang="en-US" sz="1400" dirty="0"/>
          </a:p>
        </p:txBody>
      </p:sp>
      <p:pic>
        <p:nvPicPr>
          <p:cNvPr id="5122" name="Picture 2" descr="http://city01img.happyincart.com/files/HW258/HW25858/HW25858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22" y="619813"/>
            <a:ext cx="4299891" cy="429989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trella de 7 puntas 7"/>
          <p:cNvSpPr/>
          <p:nvPr/>
        </p:nvSpPr>
        <p:spPr>
          <a:xfrm rot="20541919">
            <a:off x="546126" y="1018151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 rot="20761026">
            <a:off x="772788" y="1444386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s./8.00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8733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Sexy schwarz rückenfrei V-Ausschnitt Kleid Stretchkleider gold Pailletten neu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S/.18.45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384800" y="1028700"/>
            <a:ext cx="45212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endParaRPr lang="es-PE" sz="1400" dirty="0"/>
          </a:p>
          <a:p>
            <a:r>
              <a:rPr lang="es-PE" sz="1400" dirty="0"/>
              <a:t>Estado:	</a:t>
            </a:r>
          </a:p>
          <a:p>
            <a:r>
              <a:rPr lang="es-PE" sz="1400" dirty="0"/>
              <a:t>Nuevo ETIQUETAS pecado: Un </a:t>
            </a:r>
            <a:r>
              <a:rPr lang="es-PE" sz="1400" dirty="0" err="1"/>
              <a:t>article</a:t>
            </a:r>
            <a:r>
              <a:rPr lang="es-PE" sz="1400" dirty="0"/>
              <a:t> Completamente nuevo, Que No FUE utilizado ni Tiene Desgaste (INCLUIDOS los Hechos de un ... Más información</a:t>
            </a:r>
          </a:p>
          <a:p>
            <a:r>
              <a:rPr lang="es-PE" sz="1400" dirty="0"/>
              <a:t>País de fabricación:	</a:t>
            </a:r>
          </a:p>
          <a:p>
            <a:r>
              <a:rPr lang="es-PE" sz="1400" dirty="0"/>
              <a:t>De China</a:t>
            </a:r>
          </a:p>
          <a:p>
            <a:r>
              <a:rPr lang="es-PE" sz="1400" dirty="0"/>
              <a:t>Patrón:	</a:t>
            </a:r>
          </a:p>
          <a:p>
            <a:r>
              <a:rPr lang="es-PE" sz="1400" dirty="0"/>
              <a:t>Sin patrón</a:t>
            </a:r>
          </a:p>
          <a:p>
            <a:r>
              <a:rPr lang="es-PE" sz="1400" dirty="0"/>
              <a:t>Estilo:	</a:t>
            </a:r>
          </a:p>
          <a:p>
            <a:r>
              <a:rPr lang="es-PE" sz="1400" dirty="0"/>
              <a:t>Vestidos de cóctel</a:t>
            </a:r>
          </a:p>
          <a:p>
            <a:r>
              <a:rPr lang="es-PE" sz="1400" dirty="0"/>
              <a:t>Debajo de busto:	</a:t>
            </a:r>
          </a:p>
          <a:p>
            <a:r>
              <a:rPr lang="es-PE" sz="1400" dirty="0"/>
              <a:t>no</a:t>
            </a:r>
          </a:p>
          <a:p>
            <a:r>
              <a:rPr lang="es-PE" sz="1400" dirty="0"/>
              <a:t>Sexo:	</a:t>
            </a:r>
          </a:p>
          <a:p>
            <a:r>
              <a:rPr lang="es-PE" sz="1400" dirty="0"/>
              <a:t>De las mujeres</a:t>
            </a:r>
          </a:p>
          <a:p>
            <a:r>
              <a:rPr lang="es-PE" sz="1400" dirty="0"/>
              <a:t>Material:	</a:t>
            </a:r>
          </a:p>
          <a:p>
            <a:r>
              <a:rPr lang="es-PE" sz="1400" dirty="0"/>
              <a:t>Mezcla de algodón</a:t>
            </a:r>
          </a:p>
          <a:p>
            <a:r>
              <a:rPr lang="es-PE" sz="1400" dirty="0"/>
              <a:t>Marca:	</a:t>
            </a:r>
          </a:p>
          <a:p>
            <a:r>
              <a:rPr lang="es-PE" sz="1400" dirty="0" err="1"/>
              <a:t>Eozy</a:t>
            </a:r>
            <a:endParaRPr lang="es-PE" sz="1400" dirty="0"/>
          </a:p>
          <a:p>
            <a:r>
              <a:rPr lang="es-PE" sz="1400" dirty="0"/>
              <a:t>Lino Tamaño:	</a:t>
            </a:r>
          </a:p>
          <a:p>
            <a:r>
              <a:rPr lang="es-PE" sz="1400" dirty="0"/>
              <a:t>Talla única</a:t>
            </a:r>
          </a:p>
          <a:p>
            <a:r>
              <a:rPr lang="es-PE" sz="1400" dirty="0"/>
              <a:t>Cierre:	</a:t>
            </a:r>
          </a:p>
          <a:p>
            <a:r>
              <a:rPr lang="es-PE" sz="1400" dirty="0"/>
              <a:t>No cierre</a:t>
            </a:r>
          </a:p>
          <a:p>
            <a:r>
              <a:rPr lang="es-PE" sz="1400" dirty="0"/>
              <a:t>Tamaño:	</a:t>
            </a:r>
          </a:p>
          <a:p>
            <a:r>
              <a:rPr lang="es-PE" sz="1400" dirty="0"/>
              <a:t>Talla única</a:t>
            </a:r>
            <a:endParaRPr lang="es-PE" sz="1400" dirty="0" smtClean="0"/>
          </a:p>
        </p:txBody>
      </p:sp>
      <p:pic>
        <p:nvPicPr>
          <p:cNvPr id="38914" name="Picture 2" descr="Sexy-schwarz-ruckenfrei-V-Ausschnitt-Kleid-Stretchkleider-gold-Pailletten-ne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20" y="419417"/>
            <a:ext cx="4894245" cy="489424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trella de 7 puntas 5"/>
          <p:cNvSpPr/>
          <p:nvPr/>
        </p:nvSpPr>
        <p:spPr>
          <a:xfrm rot="20541919">
            <a:off x="1977446" y="1731539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 rot="20761026">
            <a:off x="2154677" y="2128138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./80.00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8121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Women </a:t>
            </a:r>
            <a:r>
              <a:rPr lang="en-US" b="1" dirty="0"/>
              <a:t>Summer </a:t>
            </a:r>
            <a:r>
              <a:rPr lang="en-US" b="1" dirty="0" err="1"/>
              <a:t>Boheimia</a:t>
            </a:r>
            <a:r>
              <a:rPr lang="en-US" b="1" dirty="0"/>
              <a:t> Maxi Floral Vest Dress Casual Chiffon Sundress Beach Dress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S/.19.57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384800" y="1028700"/>
            <a:ext cx="45212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r>
              <a:rPr lang="en-US" sz="1400" b="1" i="1" dirty="0"/>
              <a:t>Size Details: </a:t>
            </a:r>
            <a:endParaRPr lang="en-US" sz="1400" dirty="0"/>
          </a:p>
          <a:p>
            <a:r>
              <a:rPr lang="en-US" sz="1400" b="1" i="1" dirty="0"/>
              <a:t>   1:Floral Ones: Fit for size XS-M</a:t>
            </a:r>
            <a:endParaRPr lang="en-US" sz="1400" dirty="0"/>
          </a:p>
          <a:p>
            <a:r>
              <a:rPr lang="en-US" sz="1400" b="1" i="1" dirty="0"/>
              <a:t>        Bust: 40-80cm/15.74“-31.5”</a:t>
            </a:r>
            <a:endParaRPr lang="en-US" sz="1400" dirty="0"/>
          </a:p>
          <a:p>
            <a:r>
              <a:rPr lang="en-US" sz="1400" b="1" i="1" dirty="0"/>
              <a:t>        Length: </a:t>
            </a:r>
            <a:r>
              <a:rPr lang="en-US" sz="1400" b="1" i="1" dirty="0" smtClean="0"/>
              <a:t>128cm/50.39“</a:t>
            </a:r>
          </a:p>
          <a:p>
            <a:endParaRPr lang="en-US" sz="1400" dirty="0"/>
          </a:p>
          <a:p>
            <a:r>
              <a:rPr lang="en-US" sz="1400" dirty="0" err="1"/>
              <a:t>Marca</a:t>
            </a:r>
            <a:r>
              <a:rPr lang="en-US" sz="1400" dirty="0"/>
              <a:t>:	</a:t>
            </a:r>
          </a:p>
          <a:p>
            <a:r>
              <a:rPr lang="en-US" sz="1400" dirty="0"/>
              <a:t>New</a:t>
            </a:r>
          </a:p>
          <a:p>
            <a:r>
              <a:rPr lang="en-US" sz="1400" dirty="0"/>
              <a:t>Dress Length:	</a:t>
            </a:r>
          </a:p>
          <a:p>
            <a:r>
              <a:rPr lang="en-US" sz="1400" dirty="0"/>
              <a:t>Full-Length</a:t>
            </a:r>
          </a:p>
          <a:p>
            <a:r>
              <a:rPr lang="en-US" sz="1400" dirty="0" err="1"/>
              <a:t>Tipo</a:t>
            </a:r>
            <a:r>
              <a:rPr lang="en-US" sz="1400" dirty="0"/>
              <a:t> de </a:t>
            </a:r>
            <a:r>
              <a:rPr lang="en-US" sz="1400" dirty="0" err="1"/>
              <a:t>talla</a:t>
            </a:r>
            <a:r>
              <a:rPr lang="en-US" sz="1400" dirty="0"/>
              <a:t>:	</a:t>
            </a:r>
          </a:p>
          <a:p>
            <a:r>
              <a:rPr lang="en-US" sz="1400" dirty="0"/>
              <a:t>Normal</a:t>
            </a:r>
          </a:p>
          <a:p>
            <a:r>
              <a:rPr lang="en-US" sz="1400" dirty="0"/>
              <a:t>Sleeve Style:	</a:t>
            </a:r>
          </a:p>
          <a:p>
            <a:r>
              <a:rPr lang="en-US" sz="1400" dirty="0"/>
              <a:t>Sleeveless</a:t>
            </a:r>
          </a:p>
          <a:p>
            <a:r>
              <a:rPr lang="en-US" sz="1400" dirty="0"/>
              <a:t>Size (Women's):	</a:t>
            </a:r>
          </a:p>
          <a:p>
            <a:r>
              <a:rPr lang="en-US" sz="1400" dirty="0"/>
              <a:t>One Size</a:t>
            </a:r>
          </a:p>
          <a:p>
            <a:r>
              <a:rPr lang="en-US" sz="1400" dirty="0"/>
              <a:t>Material:	</a:t>
            </a:r>
          </a:p>
          <a:p>
            <a:r>
              <a:rPr lang="en-US" sz="1400" dirty="0"/>
              <a:t>Chiffon</a:t>
            </a:r>
          </a:p>
          <a:p>
            <a:r>
              <a:rPr lang="en-US" sz="1400" dirty="0"/>
              <a:t>Occasion:	</a:t>
            </a:r>
          </a:p>
          <a:p>
            <a:r>
              <a:rPr lang="en-US" sz="1400" dirty="0"/>
              <a:t>Casual</a:t>
            </a:r>
          </a:p>
          <a:p>
            <a:r>
              <a:rPr lang="en-US" sz="1400" dirty="0" err="1"/>
              <a:t>Estilo</a:t>
            </a:r>
            <a:r>
              <a:rPr lang="en-US" sz="1400" dirty="0"/>
              <a:t>:	</a:t>
            </a:r>
          </a:p>
          <a:p>
            <a:r>
              <a:rPr lang="en-US" sz="1400" dirty="0"/>
              <a:t>Sundress</a:t>
            </a:r>
          </a:p>
        </p:txBody>
      </p:sp>
      <p:pic>
        <p:nvPicPr>
          <p:cNvPr id="37890" name="Picture 2" descr="undefin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94" y="219076"/>
            <a:ext cx="2696633" cy="404495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undefine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9"/>
          <a:stretch/>
        </p:blipFill>
        <p:spPr bwMode="auto">
          <a:xfrm>
            <a:off x="2152863" y="1650094"/>
            <a:ext cx="2953671" cy="501015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trella de 7 puntas 6"/>
          <p:cNvSpPr/>
          <p:nvPr/>
        </p:nvSpPr>
        <p:spPr>
          <a:xfrm rot="20541919">
            <a:off x="2895706" y="408522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 rot="20761026">
            <a:off x="3048181" y="805122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./85.00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2769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Ladies sexy-neck strapless hip in tight dresses long sleeve black stretch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S/.12.14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384800" y="1028700"/>
            <a:ext cx="4521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r>
              <a:rPr lang="en-US" sz="1400" b="1" dirty="0"/>
              <a:t>100% Brand New and High Quality!</a:t>
            </a:r>
            <a:endParaRPr lang="en-US" sz="1400" dirty="0"/>
          </a:p>
          <a:p>
            <a:r>
              <a:rPr lang="en-US" sz="1400" b="1" dirty="0"/>
              <a:t>Color: </a:t>
            </a:r>
            <a:r>
              <a:rPr lang="en-US" sz="1400" dirty="0"/>
              <a:t>Black</a:t>
            </a:r>
          </a:p>
          <a:p>
            <a:r>
              <a:rPr lang="en-US" sz="1400" b="1" dirty="0"/>
              <a:t>Material: Polyester</a:t>
            </a:r>
            <a:endParaRPr lang="en-US" sz="1400" dirty="0"/>
          </a:p>
          <a:p>
            <a:r>
              <a:rPr lang="en-US" sz="1400" b="1" dirty="0"/>
              <a:t>Fashion, Charming and Unique design</a:t>
            </a:r>
            <a:endParaRPr lang="en-US" sz="1400" dirty="0"/>
          </a:p>
          <a:p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Size: XL </a:t>
            </a:r>
            <a:br>
              <a:rPr lang="en-US" sz="1400" dirty="0"/>
            </a:br>
            <a:r>
              <a:rPr lang="en-US" sz="1400" dirty="0"/>
              <a:t>Length 63 Bust 72 Sleeve 53</a:t>
            </a:r>
          </a:p>
          <a:p>
            <a:r>
              <a:rPr lang="en-US" sz="1400" b="1" dirty="0"/>
              <a:t>for the following listing, please allow 1-2cm differs due to manual measurement, thanks (All measurement in cm and please note 1cm=0.39inch)</a:t>
            </a:r>
            <a:endParaRPr lang="en-US" sz="1400" dirty="0"/>
          </a:p>
        </p:txBody>
      </p:sp>
      <p:pic>
        <p:nvPicPr>
          <p:cNvPr id="4098" name="Picture 2" descr="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81" y="151823"/>
            <a:ext cx="3354656" cy="336141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826" y="1028700"/>
            <a:ext cx="4105275" cy="481012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trella de 7 puntas 6"/>
          <p:cNvSpPr/>
          <p:nvPr/>
        </p:nvSpPr>
        <p:spPr>
          <a:xfrm rot="20541919">
            <a:off x="1055549" y="3540241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 rot="20761026">
            <a:off x="1213325" y="3936840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./75.00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611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Women Vintage Retro Bowknot Bib Apron Dress Kitchen Cooking Waitress Restaurant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S/.7.86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384800" y="1028700"/>
            <a:ext cx="4521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r>
              <a:rPr lang="es-PE" sz="1400" dirty="0"/>
              <a:t>Estado:	</a:t>
            </a:r>
          </a:p>
          <a:p>
            <a:r>
              <a:rPr lang="es-PE" sz="1400" dirty="0"/>
              <a:t>Nuevo con etiquetas: Un artículo completamente nuevo, que no fue utilizado ni tiene desgaste (incluidos los hechos a ... Más información</a:t>
            </a:r>
          </a:p>
          <a:p>
            <a:r>
              <a:rPr lang="es-PE" sz="1400" dirty="0"/>
              <a:t>Material:	</a:t>
            </a:r>
          </a:p>
          <a:p>
            <a:r>
              <a:rPr lang="es-PE" sz="1400" dirty="0"/>
              <a:t>Mezcla de algodón</a:t>
            </a:r>
          </a:p>
          <a:p>
            <a:r>
              <a:rPr lang="es-PE" sz="1400" dirty="0"/>
              <a:t>Marca:	</a:t>
            </a:r>
          </a:p>
          <a:p>
            <a:r>
              <a:rPr lang="es-PE" sz="1400" dirty="0"/>
              <a:t>Sin marca</a:t>
            </a:r>
          </a:p>
          <a:p>
            <a:r>
              <a:rPr lang="es-PE" sz="1400" dirty="0"/>
              <a:t>Patrón:	</a:t>
            </a:r>
          </a:p>
          <a:p>
            <a:r>
              <a:rPr lang="es-PE" sz="1400" dirty="0" err="1"/>
              <a:t>Soild&amp;Checked</a:t>
            </a:r>
            <a:endParaRPr lang="es-PE" sz="1400" dirty="0"/>
          </a:p>
          <a:p>
            <a:r>
              <a:rPr lang="es-PE" sz="1400" dirty="0"/>
              <a:t>Country/</a:t>
            </a:r>
            <a:r>
              <a:rPr lang="es-PE" sz="1400" dirty="0" err="1"/>
              <a:t>Region</a:t>
            </a:r>
            <a:r>
              <a:rPr lang="es-PE" sz="1400" dirty="0"/>
              <a:t> of Manufacture:	</a:t>
            </a:r>
          </a:p>
          <a:p>
            <a:r>
              <a:rPr lang="es-PE" sz="1400" dirty="0"/>
              <a:t>China</a:t>
            </a:r>
          </a:p>
          <a:p>
            <a:r>
              <a:rPr lang="es-PE" sz="1400" dirty="0"/>
              <a:t>Sexo:	</a:t>
            </a:r>
          </a:p>
          <a:p>
            <a:r>
              <a:rPr lang="es-PE" sz="1400" dirty="0"/>
              <a:t>Unisex</a:t>
            </a:r>
          </a:p>
          <a:p>
            <a:r>
              <a:rPr lang="es-PE" sz="1400" dirty="0"/>
              <a:t>Color:	</a:t>
            </a:r>
          </a:p>
          <a:p>
            <a:r>
              <a:rPr lang="es-PE" sz="1400" dirty="0"/>
              <a:t>Negro</a:t>
            </a:r>
          </a:p>
          <a:p>
            <a:r>
              <a:rPr lang="es-PE" sz="1400" dirty="0"/>
              <a:t>Tamaño:	</a:t>
            </a:r>
          </a:p>
          <a:p>
            <a:r>
              <a:rPr lang="es-PE" sz="1400" dirty="0"/>
              <a:t>Talla única</a:t>
            </a:r>
            <a:endParaRPr lang="es-PE" sz="1400" dirty="0" smtClean="0"/>
          </a:p>
        </p:txBody>
      </p:sp>
      <p:pic>
        <p:nvPicPr>
          <p:cNvPr id="2050" name="Picture 2" descr="http://www.h5deal.com/gache2010/Ouyang/4069/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74" y="124913"/>
            <a:ext cx="5224526" cy="522452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trella de 7 puntas 5"/>
          <p:cNvSpPr/>
          <p:nvPr/>
        </p:nvSpPr>
        <p:spPr>
          <a:xfrm rot="20541919">
            <a:off x="2112640" y="408522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 rot="20761026">
            <a:off x="2289872" y="834305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./85.00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4878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Women Vintage Retro Bowknot Bib Apron Dress Kitchen Cooking Waitress Restaurant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S/.7.86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384800" y="1028700"/>
            <a:ext cx="4521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r>
              <a:rPr lang="es-PE" sz="1400" dirty="0"/>
              <a:t>Estado:	</a:t>
            </a:r>
          </a:p>
          <a:p>
            <a:r>
              <a:rPr lang="es-PE" sz="1400" dirty="0"/>
              <a:t>Nuevo con etiquetas: Un artículo completamente nuevo, que no fue utilizado ni tiene desgaste (incluidos los hechos a ... Más información</a:t>
            </a:r>
          </a:p>
          <a:p>
            <a:r>
              <a:rPr lang="es-PE" sz="1400" dirty="0"/>
              <a:t>Material:	</a:t>
            </a:r>
          </a:p>
          <a:p>
            <a:r>
              <a:rPr lang="es-PE" sz="1400" dirty="0"/>
              <a:t>Mezcla de algodón</a:t>
            </a:r>
          </a:p>
          <a:p>
            <a:r>
              <a:rPr lang="es-PE" sz="1400" dirty="0"/>
              <a:t>Marca:	</a:t>
            </a:r>
          </a:p>
          <a:p>
            <a:r>
              <a:rPr lang="es-PE" sz="1400" dirty="0"/>
              <a:t>Sin marca</a:t>
            </a:r>
          </a:p>
          <a:p>
            <a:r>
              <a:rPr lang="es-PE" sz="1400" dirty="0"/>
              <a:t>Patrón:	</a:t>
            </a:r>
          </a:p>
          <a:p>
            <a:r>
              <a:rPr lang="es-PE" sz="1400" dirty="0" err="1"/>
              <a:t>Soild&amp;Checked</a:t>
            </a:r>
            <a:endParaRPr lang="es-PE" sz="1400" dirty="0"/>
          </a:p>
          <a:p>
            <a:r>
              <a:rPr lang="es-PE" sz="1400" dirty="0"/>
              <a:t>Country/</a:t>
            </a:r>
            <a:r>
              <a:rPr lang="es-PE" sz="1400" dirty="0" err="1"/>
              <a:t>Region</a:t>
            </a:r>
            <a:r>
              <a:rPr lang="es-PE" sz="1400" dirty="0"/>
              <a:t> of Manufacture:	</a:t>
            </a:r>
          </a:p>
          <a:p>
            <a:r>
              <a:rPr lang="es-PE" sz="1400" dirty="0"/>
              <a:t>China</a:t>
            </a:r>
          </a:p>
          <a:p>
            <a:r>
              <a:rPr lang="es-PE" sz="1400" dirty="0"/>
              <a:t>Sexo:	</a:t>
            </a:r>
          </a:p>
          <a:p>
            <a:r>
              <a:rPr lang="es-PE" sz="1400" dirty="0"/>
              <a:t>Unisex</a:t>
            </a:r>
          </a:p>
          <a:p>
            <a:r>
              <a:rPr lang="es-PE" sz="1400" dirty="0"/>
              <a:t>Color:	</a:t>
            </a:r>
          </a:p>
          <a:p>
            <a:r>
              <a:rPr lang="es-PE" sz="1400" dirty="0"/>
              <a:t>Negro</a:t>
            </a:r>
          </a:p>
          <a:p>
            <a:r>
              <a:rPr lang="es-PE" sz="1400" dirty="0"/>
              <a:t>Tamaño:	</a:t>
            </a:r>
          </a:p>
          <a:p>
            <a:r>
              <a:rPr lang="es-PE" sz="1400" dirty="0"/>
              <a:t>Talla única</a:t>
            </a:r>
            <a:endParaRPr lang="es-PE" sz="1400" dirty="0" smtClean="0"/>
          </a:p>
        </p:txBody>
      </p:sp>
      <p:pic>
        <p:nvPicPr>
          <p:cNvPr id="3080" name="Picture 8" descr="http://i.ebayimg.com/00/s/NzMxWDc0MQ==/z/wR0AAOxylpNTRMus/$_57.JPG?rt=n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31" y="122882"/>
            <a:ext cx="3334754" cy="328975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trella de 7 puntas 5"/>
          <p:cNvSpPr/>
          <p:nvPr/>
        </p:nvSpPr>
        <p:spPr>
          <a:xfrm rot="20541919">
            <a:off x="1442002" y="3443616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pic>
        <p:nvPicPr>
          <p:cNvPr id="3078" name="Picture 6" descr="http://i.ebayimg.com/00/s/MTYwMFg2NzE=/z/vYoAAOSwo8hTnuRz/$_57.JPG?rt=n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227" y="122882"/>
            <a:ext cx="2164757" cy="516186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/>
          <p:cNvSpPr txBox="1"/>
          <p:nvPr/>
        </p:nvSpPr>
        <p:spPr>
          <a:xfrm rot="20761026">
            <a:off x="1609505" y="3849285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./</a:t>
            </a:r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80</a:t>
            </a:r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6779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Women Vintage Retro Bowknot Bib Apron Dress Kitchen Cooking Waitress Restaurant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S/.7.86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384800" y="1028700"/>
            <a:ext cx="4521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r>
              <a:rPr lang="es-PE" sz="1400" dirty="0"/>
              <a:t>Estado:	</a:t>
            </a:r>
          </a:p>
          <a:p>
            <a:r>
              <a:rPr lang="es-PE" sz="1400" dirty="0"/>
              <a:t>Nuevo con etiquetas: Un artículo completamente nuevo, que no fue utilizado ni tiene desgaste (incluidos los hechos a ... Más información</a:t>
            </a:r>
          </a:p>
          <a:p>
            <a:r>
              <a:rPr lang="es-PE" sz="1400" dirty="0"/>
              <a:t>Material:	</a:t>
            </a:r>
          </a:p>
          <a:p>
            <a:r>
              <a:rPr lang="es-PE" sz="1400" dirty="0"/>
              <a:t>Mezcla de algodón</a:t>
            </a:r>
          </a:p>
          <a:p>
            <a:r>
              <a:rPr lang="es-PE" sz="1400" dirty="0"/>
              <a:t>Marca:	</a:t>
            </a:r>
          </a:p>
          <a:p>
            <a:r>
              <a:rPr lang="es-PE" sz="1400" dirty="0"/>
              <a:t>Sin marca</a:t>
            </a:r>
          </a:p>
          <a:p>
            <a:r>
              <a:rPr lang="es-PE" sz="1400" dirty="0"/>
              <a:t>Patrón:	</a:t>
            </a:r>
          </a:p>
          <a:p>
            <a:r>
              <a:rPr lang="es-PE" sz="1400" dirty="0" err="1"/>
              <a:t>Soild&amp;Checked</a:t>
            </a:r>
            <a:endParaRPr lang="es-PE" sz="1400" dirty="0"/>
          </a:p>
          <a:p>
            <a:r>
              <a:rPr lang="es-PE" sz="1400" dirty="0"/>
              <a:t>Country/</a:t>
            </a:r>
            <a:r>
              <a:rPr lang="es-PE" sz="1400" dirty="0" err="1"/>
              <a:t>Region</a:t>
            </a:r>
            <a:r>
              <a:rPr lang="es-PE" sz="1400" dirty="0"/>
              <a:t> of Manufacture:	</a:t>
            </a:r>
          </a:p>
          <a:p>
            <a:r>
              <a:rPr lang="es-PE" sz="1400" dirty="0"/>
              <a:t>China</a:t>
            </a:r>
          </a:p>
          <a:p>
            <a:r>
              <a:rPr lang="es-PE" sz="1400" dirty="0"/>
              <a:t>Sexo:	</a:t>
            </a:r>
          </a:p>
          <a:p>
            <a:r>
              <a:rPr lang="es-PE" sz="1400" dirty="0"/>
              <a:t>Unisex</a:t>
            </a:r>
          </a:p>
          <a:p>
            <a:r>
              <a:rPr lang="es-PE" sz="1400" dirty="0"/>
              <a:t>Color:	</a:t>
            </a:r>
          </a:p>
          <a:p>
            <a:r>
              <a:rPr lang="es-PE" sz="1400" dirty="0"/>
              <a:t>Negro</a:t>
            </a:r>
          </a:p>
          <a:p>
            <a:r>
              <a:rPr lang="es-PE" sz="1400" dirty="0"/>
              <a:t>Tamaño:	</a:t>
            </a:r>
          </a:p>
          <a:p>
            <a:r>
              <a:rPr lang="es-PE" sz="1400" dirty="0"/>
              <a:t>Talla única</a:t>
            </a:r>
            <a:endParaRPr lang="es-PE" sz="1400" dirty="0" smtClean="0"/>
          </a:p>
        </p:txBody>
      </p:sp>
      <p:pic>
        <p:nvPicPr>
          <p:cNvPr id="4100" name="Picture 4" descr="http://bendi.notps.com/bendi/yf/yf-women-d01-r_a.jpg?rt=n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91" y="207098"/>
            <a:ext cx="4650204" cy="465020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trella de 7 puntas 5"/>
          <p:cNvSpPr/>
          <p:nvPr/>
        </p:nvSpPr>
        <p:spPr>
          <a:xfrm rot="20541919">
            <a:off x="690844" y="917639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pic>
        <p:nvPicPr>
          <p:cNvPr id="4098" name="Picture 2" descr="http://i.ebayimg.com/00/s/MTAxMFgxMDEw/z/OcMAAOSwq7JUEZHw/$_5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32"/>
          <a:stretch/>
        </p:blipFill>
        <p:spPr bwMode="auto">
          <a:xfrm>
            <a:off x="3625035" y="207098"/>
            <a:ext cx="2681715" cy="573405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/>
          <p:cNvSpPr txBox="1"/>
          <p:nvPr/>
        </p:nvSpPr>
        <p:spPr>
          <a:xfrm rot="20761026">
            <a:off x="868075" y="1314238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./90.00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7121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Women Vintage Retro Bowknot Bib Apron Dress Kitchen Cooking Waitress Restaurant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S/.7.86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384800" y="1028700"/>
            <a:ext cx="4521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r>
              <a:rPr lang="es-PE" sz="1400" dirty="0"/>
              <a:t>Estado:	</a:t>
            </a:r>
          </a:p>
          <a:p>
            <a:r>
              <a:rPr lang="es-PE" sz="1400" dirty="0"/>
              <a:t>Nuevo con etiquetas: Un artículo completamente nuevo, que no fue utilizado ni tiene desgaste (incluidos los hechos a ... Más información</a:t>
            </a:r>
          </a:p>
          <a:p>
            <a:r>
              <a:rPr lang="es-PE" sz="1400" dirty="0"/>
              <a:t>Material:	</a:t>
            </a:r>
          </a:p>
          <a:p>
            <a:r>
              <a:rPr lang="es-PE" sz="1400" dirty="0"/>
              <a:t>Mezcla de algodón</a:t>
            </a:r>
          </a:p>
          <a:p>
            <a:r>
              <a:rPr lang="es-PE" sz="1400" dirty="0"/>
              <a:t>Marca:	</a:t>
            </a:r>
          </a:p>
          <a:p>
            <a:r>
              <a:rPr lang="es-PE" sz="1400" dirty="0"/>
              <a:t>Sin marca</a:t>
            </a:r>
          </a:p>
          <a:p>
            <a:r>
              <a:rPr lang="es-PE" sz="1400" dirty="0"/>
              <a:t>Patrón:	</a:t>
            </a:r>
          </a:p>
          <a:p>
            <a:r>
              <a:rPr lang="es-PE" sz="1400" dirty="0" err="1"/>
              <a:t>Soild&amp;Checked</a:t>
            </a:r>
            <a:endParaRPr lang="es-PE" sz="1400" dirty="0"/>
          </a:p>
          <a:p>
            <a:r>
              <a:rPr lang="es-PE" sz="1400" dirty="0"/>
              <a:t>Country/</a:t>
            </a:r>
            <a:r>
              <a:rPr lang="es-PE" sz="1400" dirty="0" err="1"/>
              <a:t>Region</a:t>
            </a:r>
            <a:r>
              <a:rPr lang="es-PE" sz="1400" dirty="0"/>
              <a:t> of Manufacture:	</a:t>
            </a:r>
          </a:p>
          <a:p>
            <a:r>
              <a:rPr lang="es-PE" sz="1400" dirty="0"/>
              <a:t>China</a:t>
            </a:r>
          </a:p>
          <a:p>
            <a:r>
              <a:rPr lang="es-PE" sz="1400" dirty="0"/>
              <a:t>Sexo:	</a:t>
            </a:r>
          </a:p>
          <a:p>
            <a:r>
              <a:rPr lang="es-PE" sz="1400" dirty="0"/>
              <a:t>Unisex</a:t>
            </a:r>
          </a:p>
          <a:p>
            <a:r>
              <a:rPr lang="es-PE" sz="1400" dirty="0"/>
              <a:t>Color:	</a:t>
            </a:r>
          </a:p>
          <a:p>
            <a:r>
              <a:rPr lang="es-PE" sz="1400" dirty="0"/>
              <a:t>Negro</a:t>
            </a:r>
          </a:p>
          <a:p>
            <a:r>
              <a:rPr lang="es-PE" sz="1400" dirty="0"/>
              <a:t>Tamaño:	</a:t>
            </a:r>
          </a:p>
          <a:p>
            <a:r>
              <a:rPr lang="es-PE" sz="1400" dirty="0"/>
              <a:t>Talla única</a:t>
            </a:r>
            <a:endParaRPr lang="es-PE" sz="1400" dirty="0" smtClean="0"/>
          </a:p>
        </p:txBody>
      </p:sp>
      <p:pic>
        <p:nvPicPr>
          <p:cNvPr id="5122" name="Picture 2" descr="http://imgs.inkfrog.com/pix/huaqiangbeishop/LKH02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04" y="204161"/>
            <a:ext cx="6408893" cy="640889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trella de 7 puntas 5"/>
          <p:cNvSpPr/>
          <p:nvPr/>
        </p:nvSpPr>
        <p:spPr>
          <a:xfrm rot="20541919">
            <a:off x="2572234" y="1818178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 rot="20761026">
            <a:off x="2681228" y="2224505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./120.00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8282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Women Vintage Retro Bowknot Bib Apron Dress Kitchen Cooking Waitress Restaurant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S/.7.86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384800" y="1028700"/>
            <a:ext cx="4521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r>
              <a:rPr lang="es-PE" sz="1400" dirty="0"/>
              <a:t>Estado:	</a:t>
            </a:r>
          </a:p>
          <a:p>
            <a:r>
              <a:rPr lang="es-PE" sz="1400" dirty="0"/>
              <a:t>Nuevo con etiquetas: Un artículo completamente nuevo, que no fue utilizado ni tiene desgaste (incluidos los hechos a ... Más información</a:t>
            </a:r>
          </a:p>
          <a:p>
            <a:r>
              <a:rPr lang="es-PE" sz="1400" dirty="0"/>
              <a:t>Material:	</a:t>
            </a:r>
          </a:p>
          <a:p>
            <a:r>
              <a:rPr lang="es-PE" sz="1400" dirty="0"/>
              <a:t>Mezcla de algodón</a:t>
            </a:r>
          </a:p>
          <a:p>
            <a:r>
              <a:rPr lang="es-PE" sz="1400" dirty="0"/>
              <a:t>Marca:	</a:t>
            </a:r>
          </a:p>
          <a:p>
            <a:r>
              <a:rPr lang="es-PE" sz="1400" dirty="0"/>
              <a:t>Sin marca</a:t>
            </a:r>
          </a:p>
          <a:p>
            <a:r>
              <a:rPr lang="es-PE" sz="1400" dirty="0"/>
              <a:t>Patrón:	</a:t>
            </a:r>
          </a:p>
          <a:p>
            <a:r>
              <a:rPr lang="es-PE" sz="1400" dirty="0" err="1"/>
              <a:t>Soild&amp;Checked</a:t>
            </a:r>
            <a:endParaRPr lang="es-PE" sz="1400" dirty="0"/>
          </a:p>
          <a:p>
            <a:r>
              <a:rPr lang="es-PE" sz="1400" dirty="0"/>
              <a:t>Country/</a:t>
            </a:r>
            <a:r>
              <a:rPr lang="es-PE" sz="1400" dirty="0" err="1"/>
              <a:t>Region</a:t>
            </a:r>
            <a:r>
              <a:rPr lang="es-PE" sz="1400" dirty="0"/>
              <a:t> of Manufacture:	</a:t>
            </a:r>
          </a:p>
          <a:p>
            <a:r>
              <a:rPr lang="es-PE" sz="1400" dirty="0"/>
              <a:t>China</a:t>
            </a:r>
          </a:p>
          <a:p>
            <a:r>
              <a:rPr lang="es-PE" sz="1400" dirty="0"/>
              <a:t>Sexo:	</a:t>
            </a:r>
          </a:p>
          <a:p>
            <a:r>
              <a:rPr lang="es-PE" sz="1400" dirty="0"/>
              <a:t>Unisex</a:t>
            </a:r>
          </a:p>
          <a:p>
            <a:r>
              <a:rPr lang="es-PE" sz="1400" dirty="0"/>
              <a:t>Color:	</a:t>
            </a:r>
          </a:p>
          <a:p>
            <a:r>
              <a:rPr lang="es-PE" sz="1400" dirty="0"/>
              <a:t>Negro</a:t>
            </a:r>
          </a:p>
          <a:p>
            <a:r>
              <a:rPr lang="es-PE" sz="1400" dirty="0"/>
              <a:t>Tamaño:	</a:t>
            </a:r>
          </a:p>
          <a:p>
            <a:r>
              <a:rPr lang="es-PE" sz="1400" dirty="0"/>
              <a:t>Talla única</a:t>
            </a:r>
            <a:endParaRPr lang="es-PE" sz="1400" dirty="0" smtClean="0"/>
          </a:p>
        </p:txBody>
      </p:sp>
      <p:pic>
        <p:nvPicPr>
          <p:cNvPr id="7170" name="Picture 2" descr="http://i.ebayimg.com/00/s/NTAwWDUwMA==/z/1yMAAOSwwNVTt3Fk/$_57.JPG?rt=n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6" y="287660"/>
            <a:ext cx="4964827" cy="496482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trella de 7 puntas 5"/>
          <p:cNvSpPr/>
          <p:nvPr/>
        </p:nvSpPr>
        <p:spPr>
          <a:xfrm rot="20541919">
            <a:off x="3705810" y="3893343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 rot="20761026">
            <a:off x="3892769" y="4309396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./80.00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575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Women Vintage Retro Bowknot Bib Apron Dress Kitchen Cooking Waitress Restaurant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S/.7.86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384800" y="1028700"/>
            <a:ext cx="4521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r>
              <a:rPr lang="es-PE" sz="1400" dirty="0"/>
              <a:t>Estado:	</a:t>
            </a:r>
          </a:p>
          <a:p>
            <a:r>
              <a:rPr lang="es-PE" sz="1400" dirty="0"/>
              <a:t>Nuevo con etiquetas: Un artículo completamente nuevo, que no fue utilizado ni tiene desgaste (incluidos los hechos a ... Más información</a:t>
            </a:r>
          </a:p>
          <a:p>
            <a:r>
              <a:rPr lang="es-PE" sz="1400" dirty="0"/>
              <a:t>Material:	</a:t>
            </a:r>
          </a:p>
          <a:p>
            <a:r>
              <a:rPr lang="es-PE" sz="1400" dirty="0"/>
              <a:t>Mezcla de algodón</a:t>
            </a:r>
          </a:p>
          <a:p>
            <a:r>
              <a:rPr lang="es-PE" sz="1400" dirty="0"/>
              <a:t>Marca:	</a:t>
            </a:r>
          </a:p>
          <a:p>
            <a:r>
              <a:rPr lang="es-PE" sz="1400" dirty="0"/>
              <a:t>Sin marca</a:t>
            </a:r>
          </a:p>
          <a:p>
            <a:r>
              <a:rPr lang="es-PE" sz="1400" dirty="0"/>
              <a:t>Patrón:	</a:t>
            </a:r>
          </a:p>
          <a:p>
            <a:r>
              <a:rPr lang="es-PE" sz="1400" dirty="0" err="1"/>
              <a:t>Soild&amp;Checked</a:t>
            </a:r>
            <a:endParaRPr lang="es-PE" sz="1400" dirty="0"/>
          </a:p>
          <a:p>
            <a:r>
              <a:rPr lang="es-PE" sz="1400" dirty="0"/>
              <a:t>Country/</a:t>
            </a:r>
            <a:r>
              <a:rPr lang="es-PE" sz="1400" dirty="0" err="1"/>
              <a:t>Region</a:t>
            </a:r>
            <a:r>
              <a:rPr lang="es-PE" sz="1400" dirty="0"/>
              <a:t> of Manufacture:	</a:t>
            </a:r>
          </a:p>
          <a:p>
            <a:r>
              <a:rPr lang="es-PE" sz="1400" dirty="0"/>
              <a:t>China</a:t>
            </a:r>
          </a:p>
          <a:p>
            <a:r>
              <a:rPr lang="es-PE" sz="1400" dirty="0"/>
              <a:t>Sexo:	</a:t>
            </a:r>
          </a:p>
          <a:p>
            <a:r>
              <a:rPr lang="es-PE" sz="1400" dirty="0"/>
              <a:t>Unisex</a:t>
            </a:r>
          </a:p>
          <a:p>
            <a:r>
              <a:rPr lang="es-PE" sz="1400" dirty="0"/>
              <a:t>Color:	</a:t>
            </a:r>
          </a:p>
          <a:p>
            <a:r>
              <a:rPr lang="es-PE" sz="1400" dirty="0"/>
              <a:t>Negro</a:t>
            </a:r>
          </a:p>
          <a:p>
            <a:r>
              <a:rPr lang="es-PE" sz="1400" dirty="0"/>
              <a:t>Tamaño:	</a:t>
            </a:r>
          </a:p>
          <a:p>
            <a:r>
              <a:rPr lang="es-PE" sz="1400" dirty="0"/>
              <a:t>Talla única</a:t>
            </a:r>
            <a:endParaRPr lang="es-PE" sz="1400" dirty="0" smtClean="0"/>
          </a:p>
        </p:txBody>
      </p:sp>
      <p:pic>
        <p:nvPicPr>
          <p:cNvPr id="6146" name="Picture 2" descr="http://img.armoirenickel.com/index.php?f=Ly8vLy8vL0Nsb3RoL04zMTIzL04zMTIzLmpwZw%3D%3D&amp;u=d29vLXdhbGw%3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28" y="151512"/>
            <a:ext cx="3886256" cy="518167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trella de 7 puntas 5"/>
          <p:cNvSpPr/>
          <p:nvPr/>
        </p:nvSpPr>
        <p:spPr>
          <a:xfrm rot="20541919">
            <a:off x="341231" y="3896219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 rot="20761026">
            <a:off x="518464" y="4322001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./75.00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554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Women Vintage Retro Bowknot Bib Apron Dress Kitchen Cooking Waitress Restaurant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S/.7.86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384800" y="1028700"/>
            <a:ext cx="4521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r>
              <a:rPr lang="es-PE" sz="1400" dirty="0"/>
              <a:t>Estado:	</a:t>
            </a:r>
          </a:p>
          <a:p>
            <a:r>
              <a:rPr lang="es-PE" sz="1400" dirty="0"/>
              <a:t>Nuevo con etiquetas: Un artículo completamente nuevo, que no fue utilizado ni tiene desgaste (incluidos los hechos a ... Más información</a:t>
            </a:r>
          </a:p>
          <a:p>
            <a:r>
              <a:rPr lang="es-PE" sz="1400" dirty="0"/>
              <a:t>Material:	</a:t>
            </a:r>
          </a:p>
          <a:p>
            <a:r>
              <a:rPr lang="es-PE" sz="1400" dirty="0"/>
              <a:t>Mezcla de algodón</a:t>
            </a:r>
          </a:p>
          <a:p>
            <a:r>
              <a:rPr lang="es-PE" sz="1400" dirty="0"/>
              <a:t>Marca:	</a:t>
            </a:r>
          </a:p>
          <a:p>
            <a:r>
              <a:rPr lang="es-PE" sz="1400" dirty="0"/>
              <a:t>Sin marca</a:t>
            </a:r>
          </a:p>
          <a:p>
            <a:r>
              <a:rPr lang="es-PE" sz="1400" dirty="0"/>
              <a:t>Patrón:	</a:t>
            </a:r>
          </a:p>
          <a:p>
            <a:r>
              <a:rPr lang="es-PE" sz="1400" dirty="0" err="1"/>
              <a:t>Soild&amp;Checked</a:t>
            </a:r>
            <a:endParaRPr lang="es-PE" sz="1400" dirty="0"/>
          </a:p>
          <a:p>
            <a:r>
              <a:rPr lang="es-PE" sz="1400" dirty="0"/>
              <a:t>Country/</a:t>
            </a:r>
            <a:r>
              <a:rPr lang="es-PE" sz="1400" dirty="0" err="1"/>
              <a:t>Region</a:t>
            </a:r>
            <a:r>
              <a:rPr lang="es-PE" sz="1400" dirty="0"/>
              <a:t> of Manufacture:	</a:t>
            </a:r>
          </a:p>
          <a:p>
            <a:r>
              <a:rPr lang="es-PE" sz="1400" dirty="0"/>
              <a:t>China</a:t>
            </a:r>
          </a:p>
          <a:p>
            <a:r>
              <a:rPr lang="es-PE" sz="1400" dirty="0"/>
              <a:t>Sexo:	</a:t>
            </a:r>
          </a:p>
          <a:p>
            <a:r>
              <a:rPr lang="es-PE" sz="1400" dirty="0"/>
              <a:t>Unisex</a:t>
            </a:r>
          </a:p>
          <a:p>
            <a:r>
              <a:rPr lang="es-PE" sz="1400" dirty="0"/>
              <a:t>Color:	</a:t>
            </a:r>
          </a:p>
          <a:p>
            <a:r>
              <a:rPr lang="es-PE" sz="1400" dirty="0"/>
              <a:t>Negro</a:t>
            </a:r>
          </a:p>
          <a:p>
            <a:r>
              <a:rPr lang="es-PE" sz="1400" dirty="0"/>
              <a:t>Tamaño:	</a:t>
            </a:r>
          </a:p>
          <a:p>
            <a:r>
              <a:rPr lang="es-PE" sz="1400" dirty="0"/>
              <a:t>Talla única</a:t>
            </a:r>
            <a:endParaRPr lang="es-PE" sz="1400" dirty="0" smtClean="0"/>
          </a:p>
        </p:txBody>
      </p:sp>
      <p:pic>
        <p:nvPicPr>
          <p:cNvPr id="8194" name="Picture 2" descr="Sexy-Mini-Dress-Babydoll-Lingerie-Lace-Underwear-Sleepwear-Nightdress-G-st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4" y="211245"/>
            <a:ext cx="3733800" cy="475297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exy-Mini-Dress-Babydoll-Lingerie-Lace-Underwear-Sleepwear-Nightdress-G-str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268" y="201721"/>
            <a:ext cx="3171825" cy="47625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Sexy-Mini-Dress-Babydoll-Lingerie-Lace-Underwear-Sleepwear-Nightdress-G-str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276" y="2950281"/>
            <a:ext cx="2427524" cy="364493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trella de 7 puntas 5"/>
          <p:cNvSpPr/>
          <p:nvPr/>
        </p:nvSpPr>
        <p:spPr>
          <a:xfrm rot="20541919">
            <a:off x="3842971" y="1594439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 rot="20761026">
            <a:off x="3993982" y="2002310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./30.00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19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New Elegant Women Anklets Black Faux Jewelry Ladies Accessory Retro Foot </a:t>
            </a:r>
            <a:r>
              <a:rPr lang="en-US" b="1" dirty="0" smtClean="0"/>
              <a:t>Chain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41120" y="5984240"/>
            <a:ext cx="14237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$0.1= S./0.03</a:t>
            </a:r>
          </a:p>
          <a:p>
            <a:endParaRPr lang="es-PE" dirty="0" smtClean="0"/>
          </a:p>
          <a:p>
            <a:r>
              <a:rPr lang="es-PE" dirty="0" err="1" smtClean="0"/>
              <a:t>Envio</a:t>
            </a:r>
            <a:r>
              <a:rPr lang="es-PE" dirty="0" smtClean="0"/>
              <a:t> S/.2.83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6681651" y="471941"/>
            <a:ext cx="31597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r>
              <a:rPr lang="en-US" sz="1400" dirty="0"/>
              <a:t>Color: As shown in the picture</a:t>
            </a:r>
            <a:br>
              <a:rPr lang="en-US" sz="1400" dirty="0"/>
            </a:br>
            <a:r>
              <a:rPr lang="en-US" sz="1400" dirty="0"/>
              <a:t>Packing: Unit in plastic bag, NO gift box.</a:t>
            </a:r>
          </a:p>
          <a:p>
            <a:r>
              <a:rPr lang="en-US" sz="1400" dirty="0"/>
              <a:t>Package included: 1 x Anklets</a:t>
            </a:r>
            <a:r>
              <a:rPr lang="en-US" sz="1400" dirty="0" smtClean="0"/>
              <a:t>.</a:t>
            </a:r>
          </a:p>
          <a:p>
            <a:r>
              <a:rPr lang="en-US" sz="1400" dirty="0" smtClean="0"/>
              <a:t>Color principal:	</a:t>
            </a:r>
          </a:p>
          <a:p>
            <a:r>
              <a:rPr lang="en-US" sz="1400" dirty="0" smtClean="0"/>
              <a:t>Mixer</a:t>
            </a:r>
            <a:endParaRPr lang="en-US" sz="1400" dirty="0"/>
          </a:p>
        </p:txBody>
      </p:sp>
      <p:pic>
        <p:nvPicPr>
          <p:cNvPr id="6146" name="Picture 2" descr="http://city01img.happyincart.com/files/HW258/HW25854/HW25854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70" y="196214"/>
            <a:ext cx="4579223" cy="457922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trella de 7 puntas 7"/>
          <p:cNvSpPr/>
          <p:nvPr/>
        </p:nvSpPr>
        <p:spPr>
          <a:xfrm rot="20541919">
            <a:off x="820940" y="766952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 rot="20761026">
            <a:off x="1057646" y="1216754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s./8.00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9869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Women Vintage Retro Bowknot Bib Apron Dress Kitchen Cooking Waitress Restaurant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S/.7.86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384800" y="1028700"/>
            <a:ext cx="4521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r>
              <a:rPr lang="es-PE" sz="1400" dirty="0"/>
              <a:t>Estado:	</a:t>
            </a:r>
          </a:p>
          <a:p>
            <a:r>
              <a:rPr lang="es-PE" sz="1400" dirty="0"/>
              <a:t>Nuevo con etiquetas: Un artículo completamente nuevo, que no fue utilizado ni tiene desgaste (incluidos los hechos a ... Más información</a:t>
            </a:r>
          </a:p>
          <a:p>
            <a:r>
              <a:rPr lang="es-PE" sz="1400" dirty="0"/>
              <a:t>Material:	</a:t>
            </a:r>
          </a:p>
          <a:p>
            <a:r>
              <a:rPr lang="es-PE" sz="1400" dirty="0"/>
              <a:t>Mezcla de algodón</a:t>
            </a:r>
          </a:p>
          <a:p>
            <a:r>
              <a:rPr lang="es-PE" sz="1400" dirty="0"/>
              <a:t>Marca:	</a:t>
            </a:r>
          </a:p>
          <a:p>
            <a:r>
              <a:rPr lang="es-PE" sz="1400" dirty="0"/>
              <a:t>Sin marca</a:t>
            </a:r>
          </a:p>
          <a:p>
            <a:r>
              <a:rPr lang="es-PE" sz="1400" dirty="0"/>
              <a:t>Patrón:	</a:t>
            </a:r>
          </a:p>
          <a:p>
            <a:r>
              <a:rPr lang="es-PE" sz="1400" dirty="0" err="1"/>
              <a:t>Soild&amp;Checked</a:t>
            </a:r>
            <a:endParaRPr lang="es-PE" sz="1400" dirty="0"/>
          </a:p>
          <a:p>
            <a:r>
              <a:rPr lang="es-PE" sz="1400" dirty="0"/>
              <a:t>Country/</a:t>
            </a:r>
            <a:r>
              <a:rPr lang="es-PE" sz="1400" dirty="0" err="1"/>
              <a:t>Region</a:t>
            </a:r>
            <a:r>
              <a:rPr lang="es-PE" sz="1400" dirty="0"/>
              <a:t> of Manufacture:	</a:t>
            </a:r>
          </a:p>
          <a:p>
            <a:r>
              <a:rPr lang="es-PE" sz="1400" dirty="0"/>
              <a:t>China</a:t>
            </a:r>
          </a:p>
          <a:p>
            <a:r>
              <a:rPr lang="es-PE" sz="1400" dirty="0"/>
              <a:t>Sexo:	</a:t>
            </a:r>
          </a:p>
          <a:p>
            <a:r>
              <a:rPr lang="es-PE" sz="1400" dirty="0"/>
              <a:t>Unisex</a:t>
            </a:r>
          </a:p>
          <a:p>
            <a:r>
              <a:rPr lang="es-PE" sz="1400" dirty="0"/>
              <a:t>Color:	</a:t>
            </a:r>
          </a:p>
          <a:p>
            <a:r>
              <a:rPr lang="es-PE" sz="1400" dirty="0"/>
              <a:t>Negro</a:t>
            </a:r>
          </a:p>
          <a:p>
            <a:r>
              <a:rPr lang="es-PE" sz="1400" dirty="0"/>
              <a:t>Tamaño:	</a:t>
            </a:r>
          </a:p>
          <a:p>
            <a:r>
              <a:rPr lang="es-PE" sz="1400" dirty="0"/>
              <a:t>Talla única</a:t>
            </a:r>
            <a:endParaRPr lang="es-PE" sz="1400" dirty="0" smtClean="0"/>
          </a:p>
        </p:txBody>
      </p:sp>
      <p:pic>
        <p:nvPicPr>
          <p:cNvPr id="9218" name="Picture 2" descr="http://i.ebayimg.com/00/s/MTAyNFg2ODI=/z/klEAAOSwxH1T7Py8/$_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30" y="185871"/>
            <a:ext cx="4053944" cy="608686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i.ebayimg.com/00/s/MTAyNFg2ODI=/z/wgMAAOSwd4tT7Py7/$_57.JPG?rt=n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592" y="323652"/>
            <a:ext cx="3870415" cy="581129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trella de 7 puntas 5"/>
          <p:cNvSpPr/>
          <p:nvPr/>
        </p:nvSpPr>
        <p:spPr>
          <a:xfrm rot="20541919">
            <a:off x="3542852" y="1818176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 rot="20761026">
            <a:off x="3709775" y="2234230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./70.00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3743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Women Vintage Retro Bowknot Bib Apron Dress Kitchen Cooking Waitress Restaurant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S/.7.86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384800" y="1028700"/>
            <a:ext cx="4521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r>
              <a:rPr lang="es-PE" sz="1400" dirty="0"/>
              <a:t>Estado:	</a:t>
            </a:r>
          </a:p>
          <a:p>
            <a:r>
              <a:rPr lang="es-PE" sz="1400" dirty="0"/>
              <a:t>Nuevo con etiquetas: Un artículo completamente nuevo, que no fue utilizado ni tiene desgaste (incluidos los hechos a ... Más información</a:t>
            </a:r>
          </a:p>
          <a:p>
            <a:r>
              <a:rPr lang="es-PE" sz="1400" dirty="0"/>
              <a:t>Material:	</a:t>
            </a:r>
          </a:p>
          <a:p>
            <a:r>
              <a:rPr lang="es-PE" sz="1400" dirty="0"/>
              <a:t>Mezcla de algodón</a:t>
            </a:r>
          </a:p>
          <a:p>
            <a:r>
              <a:rPr lang="es-PE" sz="1400" dirty="0"/>
              <a:t>Marca:	</a:t>
            </a:r>
          </a:p>
          <a:p>
            <a:r>
              <a:rPr lang="es-PE" sz="1400" dirty="0"/>
              <a:t>Sin marca</a:t>
            </a:r>
          </a:p>
          <a:p>
            <a:r>
              <a:rPr lang="es-PE" sz="1400" dirty="0"/>
              <a:t>Patrón:	</a:t>
            </a:r>
          </a:p>
          <a:p>
            <a:r>
              <a:rPr lang="es-PE" sz="1400" dirty="0" err="1"/>
              <a:t>Soild&amp;Checked</a:t>
            </a:r>
            <a:endParaRPr lang="es-PE" sz="1400" dirty="0"/>
          </a:p>
          <a:p>
            <a:r>
              <a:rPr lang="es-PE" sz="1400" dirty="0"/>
              <a:t>Country/</a:t>
            </a:r>
            <a:r>
              <a:rPr lang="es-PE" sz="1400" dirty="0" err="1"/>
              <a:t>Region</a:t>
            </a:r>
            <a:r>
              <a:rPr lang="es-PE" sz="1400" dirty="0"/>
              <a:t> of Manufacture:	</a:t>
            </a:r>
          </a:p>
          <a:p>
            <a:r>
              <a:rPr lang="es-PE" sz="1400" dirty="0"/>
              <a:t>China</a:t>
            </a:r>
          </a:p>
          <a:p>
            <a:r>
              <a:rPr lang="es-PE" sz="1400" dirty="0"/>
              <a:t>Sexo:	</a:t>
            </a:r>
          </a:p>
          <a:p>
            <a:r>
              <a:rPr lang="es-PE" sz="1400" dirty="0"/>
              <a:t>Unisex</a:t>
            </a:r>
          </a:p>
          <a:p>
            <a:r>
              <a:rPr lang="es-PE" sz="1400" dirty="0"/>
              <a:t>Color:	</a:t>
            </a:r>
          </a:p>
          <a:p>
            <a:r>
              <a:rPr lang="es-PE" sz="1400" dirty="0"/>
              <a:t>Negro</a:t>
            </a:r>
          </a:p>
          <a:p>
            <a:r>
              <a:rPr lang="es-PE" sz="1400" dirty="0"/>
              <a:t>Tamaño:	</a:t>
            </a:r>
          </a:p>
          <a:p>
            <a:r>
              <a:rPr lang="es-PE" sz="1400" dirty="0"/>
              <a:t>Talla única</a:t>
            </a:r>
            <a:endParaRPr lang="es-PE" sz="1400" dirty="0" smtClean="0"/>
          </a:p>
        </p:txBody>
      </p:sp>
      <p:pic>
        <p:nvPicPr>
          <p:cNvPr id="10242" name="Picture 2" descr="http://i.ebayimg.com/00/s/NTY4WDc0Mg==/z/docAAOxy~hdR098~/$T2eC16ZHJG8FGsf)!rLrBR098-,T7!~~60_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50" y="190455"/>
            <a:ext cx="7067550" cy="54102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trella de 7 puntas 5"/>
          <p:cNvSpPr/>
          <p:nvPr/>
        </p:nvSpPr>
        <p:spPr>
          <a:xfrm rot="20541919">
            <a:off x="380501" y="2876633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 rot="20761026">
            <a:off x="616242" y="3273233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./0.00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803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http://i.ebayimg.com/00/s/ODMzWDU1MA==/z/J6gAAOSwnDZUH28~/$_57.JPG?rt=n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966" y="111125"/>
            <a:ext cx="2743190" cy="415468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Women Vintage Retro Bowknot Bib Apron Dress Kitchen Cooking Waitress Restaurant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S/.7.86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384800" y="1028700"/>
            <a:ext cx="4521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r>
              <a:rPr lang="es-PE" sz="1400" dirty="0"/>
              <a:t>Estado:	</a:t>
            </a:r>
          </a:p>
          <a:p>
            <a:r>
              <a:rPr lang="es-PE" sz="1400" dirty="0"/>
              <a:t>Nuevo con etiquetas: Un artículo completamente nuevo, que no fue utilizado ni tiene desgaste (incluidos los hechos a ... Más información</a:t>
            </a:r>
          </a:p>
          <a:p>
            <a:r>
              <a:rPr lang="es-PE" sz="1400" dirty="0"/>
              <a:t>Material:	</a:t>
            </a:r>
          </a:p>
          <a:p>
            <a:r>
              <a:rPr lang="es-PE" sz="1400" dirty="0"/>
              <a:t>Mezcla de algodón</a:t>
            </a:r>
          </a:p>
          <a:p>
            <a:r>
              <a:rPr lang="es-PE" sz="1400" dirty="0"/>
              <a:t>Marca:	</a:t>
            </a:r>
          </a:p>
          <a:p>
            <a:r>
              <a:rPr lang="es-PE" sz="1400" dirty="0"/>
              <a:t>Sin marca</a:t>
            </a:r>
          </a:p>
          <a:p>
            <a:r>
              <a:rPr lang="es-PE" sz="1400" dirty="0"/>
              <a:t>Patrón:	</a:t>
            </a:r>
          </a:p>
          <a:p>
            <a:r>
              <a:rPr lang="es-PE" sz="1400" dirty="0" err="1"/>
              <a:t>Soild&amp;Checked</a:t>
            </a:r>
            <a:endParaRPr lang="es-PE" sz="1400" dirty="0"/>
          </a:p>
          <a:p>
            <a:r>
              <a:rPr lang="es-PE" sz="1400" dirty="0"/>
              <a:t>Country/</a:t>
            </a:r>
            <a:r>
              <a:rPr lang="es-PE" sz="1400" dirty="0" err="1"/>
              <a:t>Region</a:t>
            </a:r>
            <a:r>
              <a:rPr lang="es-PE" sz="1400" dirty="0"/>
              <a:t> of Manufacture:	</a:t>
            </a:r>
          </a:p>
          <a:p>
            <a:r>
              <a:rPr lang="es-PE" sz="1400" dirty="0"/>
              <a:t>China</a:t>
            </a:r>
          </a:p>
          <a:p>
            <a:r>
              <a:rPr lang="es-PE" sz="1400" dirty="0"/>
              <a:t>Sexo:	</a:t>
            </a:r>
          </a:p>
          <a:p>
            <a:r>
              <a:rPr lang="es-PE" sz="1400" dirty="0"/>
              <a:t>Unisex</a:t>
            </a:r>
          </a:p>
          <a:p>
            <a:r>
              <a:rPr lang="es-PE" sz="1400" dirty="0"/>
              <a:t>Color:	</a:t>
            </a:r>
          </a:p>
          <a:p>
            <a:r>
              <a:rPr lang="es-PE" sz="1400" dirty="0"/>
              <a:t>Negro</a:t>
            </a:r>
          </a:p>
          <a:p>
            <a:r>
              <a:rPr lang="es-PE" sz="1400" dirty="0"/>
              <a:t>Tamaño:	</a:t>
            </a:r>
          </a:p>
          <a:p>
            <a:r>
              <a:rPr lang="es-PE" sz="1400" dirty="0"/>
              <a:t>Talla única</a:t>
            </a:r>
            <a:endParaRPr lang="es-PE" sz="1400" dirty="0" smtClean="0"/>
          </a:p>
        </p:txBody>
      </p:sp>
      <p:sp>
        <p:nvSpPr>
          <p:cNvPr id="6" name="Estrella de 7 puntas 5"/>
          <p:cNvSpPr/>
          <p:nvPr/>
        </p:nvSpPr>
        <p:spPr>
          <a:xfrm rot="20541919">
            <a:off x="4301715" y="906568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pic>
        <p:nvPicPr>
          <p:cNvPr id="11266" name="Picture 2" descr="http://i.ebayimg.com/00/s/ODI1WDU1MA==/z/lVEAAOSwxH1UH287/$_5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5"/>
          <a:stretch/>
        </p:blipFill>
        <p:spPr bwMode="auto">
          <a:xfrm>
            <a:off x="1109557" y="111125"/>
            <a:ext cx="2811699" cy="554537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i.ebayimg.com/00/s/NTQ4WDM4Mw==/z/ABwAAOSwGvhUH2-Y/$_57.JPG?rt=n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7" t="17452" r="24312"/>
          <a:stretch/>
        </p:blipFill>
        <p:spPr bwMode="auto">
          <a:xfrm>
            <a:off x="3799155" y="2324935"/>
            <a:ext cx="2324912" cy="430873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/>
          <p:cNvSpPr txBox="1"/>
          <p:nvPr/>
        </p:nvSpPr>
        <p:spPr>
          <a:xfrm rot="20761026">
            <a:off x="4420437" y="1308397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./180.00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9849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Women Vintage Retro Bowknot Bib Apron Dress Kitchen Cooking Waitress Restaurant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S/.7.86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384800" y="1028700"/>
            <a:ext cx="4521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r>
              <a:rPr lang="es-PE" sz="1400" dirty="0"/>
              <a:t>Estado:	</a:t>
            </a:r>
          </a:p>
          <a:p>
            <a:r>
              <a:rPr lang="es-PE" sz="1400" dirty="0"/>
              <a:t>Nuevo con etiquetas: Un artículo completamente nuevo, que no fue utilizado ni tiene desgaste (incluidos los hechos a ... Más información</a:t>
            </a:r>
          </a:p>
          <a:p>
            <a:r>
              <a:rPr lang="es-PE" sz="1400" dirty="0"/>
              <a:t>Material:	</a:t>
            </a:r>
          </a:p>
          <a:p>
            <a:r>
              <a:rPr lang="es-PE" sz="1400" dirty="0"/>
              <a:t>Mezcla de algodón</a:t>
            </a:r>
          </a:p>
          <a:p>
            <a:r>
              <a:rPr lang="es-PE" sz="1400" dirty="0"/>
              <a:t>Marca:	</a:t>
            </a:r>
          </a:p>
          <a:p>
            <a:r>
              <a:rPr lang="es-PE" sz="1400" dirty="0"/>
              <a:t>Sin marca</a:t>
            </a:r>
          </a:p>
          <a:p>
            <a:r>
              <a:rPr lang="es-PE" sz="1400" dirty="0"/>
              <a:t>Patrón:	</a:t>
            </a:r>
          </a:p>
          <a:p>
            <a:r>
              <a:rPr lang="es-PE" sz="1400" dirty="0" err="1"/>
              <a:t>Soild&amp;Checked</a:t>
            </a:r>
            <a:endParaRPr lang="es-PE" sz="1400" dirty="0"/>
          </a:p>
          <a:p>
            <a:r>
              <a:rPr lang="es-PE" sz="1400" dirty="0"/>
              <a:t>Country/</a:t>
            </a:r>
            <a:r>
              <a:rPr lang="es-PE" sz="1400" dirty="0" err="1"/>
              <a:t>Region</a:t>
            </a:r>
            <a:r>
              <a:rPr lang="es-PE" sz="1400" dirty="0"/>
              <a:t> of Manufacture:	</a:t>
            </a:r>
          </a:p>
          <a:p>
            <a:r>
              <a:rPr lang="es-PE" sz="1400" dirty="0"/>
              <a:t>China</a:t>
            </a:r>
          </a:p>
          <a:p>
            <a:r>
              <a:rPr lang="es-PE" sz="1400" dirty="0"/>
              <a:t>Sexo:	</a:t>
            </a:r>
          </a:p>
          <a:p>
            <a:r>
              <a:rPr lang="es-PE" sz="1400" dirty="0"/>
              <a:t>Unisex</a:t>
            </a:r>
          </a:p>
          <a:p>
            <a:r>
              <a:rPr lang="es-PE" sz="1400" dirty="0"/>
              <a:t>Color:	</a:t>
            </a:r>
          </a:p>
          <a:p>
            <a:r>
              <a:rPr lang="es-PE" sz="1400" dirty="0"/>
              <a:t>Negro</a:t>
            </a:r>
          </a:p>
          <a:p>
            <a:r>
              <a:rPr lang="es-PE" sz="1400" dirty="0"/>
              <a:t>Tamaño:	</a:t>
            </a:r>
          </a:p>
          <a:p>
            <a:r>
              <a:rPr lang="es-PE" sz="1400" dirty="0"/>
              <a:t>Talla única</a:t>
            </a:r>
            <a:endParaRPr lang="es-PE" sz="1400" dirty="0" smtClean="0"/>
          </a:p>
        </p:txBody>
      </p:sp>
      <p:pic>
        <p:nvPicPr>
          <p:cNvPr id="15362" name="Picture 2" descr="http://i.ebayimg.com/00/s/OTIyWDgwMA==/z/aEkAAOSwPe1T1PoC/$_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27" y="219505"/>
            <a:ext cx="4437034" cy="511368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trella de 7 puntas 5"/>
          <p:cNvSpPr/>
          <p:nvPr/>
        </p:nvSpPr>
        <p:spPr>
          <a:xfrm rot="20541919">
            <a:off x="3347436" y="408522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 rot="20761026">
            <a:off x="3573449" y="824577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./0.00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5780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Women Vintage Retro Bowknot Bib Apron Dress Kitchen Cooking Waitress Restaurant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S/.7.86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384800" y="1028700"/>
            <a:ext cx="4521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r>
              <a:rPr lang="es-PE" sz="1400" dirty="0"/>
              <a:t>Estado:	</a:t>
            </a:r>
          </a:p>
          <a:p>
            <a:r>
              <a:rPr lang="es-PE" sz="1400" dirty="0"/>
              <a:t>Nuevo con etiquetas: Un artículo completamente nuevo, que no fue utilizado ni tiene desgaste (incluidos los hechos a ... Más información</a:t>
            </a:r>
          </a:p>
          <a:p>
            <a:r>
              <a:rPr lang="es-PE" sz="1400" dirty="0"/>
              <a:t>Material:	</a:t>
            </a:r>
          </a:p>
          <a:p>
            <a:r>
              <a:rPr lang="es-PE" sz="1400" dirty="0"/>
              <a:t>Mezcla de algodón</a:t>
            </a:r>
          </a:p>
          <a:p>
            <a:r>
              <a:rPr lang="es-PE" sz="1400" dirty="0"/>
              <a:t>Marca:	</a:t>
            </a:r>
          </a:p>
          <a:p>
            <a:r>
              <a:rPr lang="es-PE" sz="1400" dirty="0"/>
              <a:t>Sin marca</a:t>
            </a:r>
          </a:p>
          <a:p>
            <a:r>
              <a:rPr lang="es-PE" sz="1400" dirty="0"/>
              <a:t>Patrón:	</a:t>
            </a:r>
          </a:p>
          <a:p>
            <a:r>
              <a:rPr lang="es-PE" sz="1400" dirty="0" err="1"/>
              <a:t>Soild&amp;Checked</a:t>
            </a:r>
            <a:endParaRPr lang="es-PE" sz="1400" dirty="0"/>
          </a:p>
          <a:p>
            <a:r>
              <a:rPr lang="es-PE" sz="1400" dirty="0"/>
              <a:t>Country/</a:t>
            </a:r>
            <a:r>
              <a:rPr lang="es-PE" sz="1400" dirty="0" err="1"/>
              <a:t>Region</a:t>
            </a:r>
            <a:r>
              <a:rPr lang="es-PE" sz="1400" dirty="0"/>
              <a:t> of Manufacture:	</a:t>
            </a:r>
          </a:p>
          <a:p>
            <a:r>
              <a:rPr lang="es-PE" sz="1400" dirty="0"/>
              <a:t>China</a:t>
            </a:r>
          </a:p>
          <a:p>
            <a:r>
              <a:rPr lang="es-PE" sz="1400" dirty="0"/>
              <a:t>Sexo:	</a:t>
            </a:r>
          </a:p>
          <a:p>
            <a:r>
              <a:rPr lang="es-PE" sz="1400" dirty="0"/>
              <a:t>Unisex</a:t>
            </a:r>
          </a:p>
          <a:p>
            <a:r>
              <a:rPr lang="es-PE" sz="1400" dirty="0"/>
              <a:t>Color:	</a:t>
            </a:r>
          </a:p>
          <a:p>
            <a:r>
              <a:rPr lang="es-PE" sz="1400" dirty="0"/>
              <a:t>Negro</a:t>
            </a:r>
          </a:p>
          <a:p>
            <a:r>
              <a:rPr lang="es-PE" sz="1400" dirty="0"/>
              <a:t>Tamaño:	</a:t>
            </a:r>
          </a:p>
          <a:p>
            <a:r>
              <a:rPr lang="es-PE" sz="1400" dirty="0"/>
              <a:t>Talla única</a:t>
            </a:r>
            <a:endParaRPr lang="es-PE" sz="1400" dirty="0" smtClean="0"/>
          </a:p>
        </p:txBody>
      </p:sp>
      <p:pic>
        <p:nvPicPr>
          <p:cNvPr id="14338" name="Picture 2" descr="http://img.auctiva.com/imgdata/1/5/4/9/1/7/9/webimg/764200755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833" y="2454431"/>
            <a:ext cx="4102207" cy="373300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://img.auctiva.com/imgdata/1/5/4/9/1/7/9/webimg/764200757_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12" y="122963"/>
            <a:ext cx="3181882" cy="284096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trella de 7 puntas 5"/>
          <p:cNvSpPr/>
          <p:nvPr/>
        </p:nvSpPr>
        <p:spPr>
          <a:xfrm rot="20541919">
            <a:off x="1549764" y="2978535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 rot="20761026">
            <a:off x="1766477" y="3375134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s./0.00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1358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75247" y="5738376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Women Vintage Retro Bowknot Bib Apron Dress Kitchen Cooking Waitress Restaurant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106792" y="64886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S/.7.86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170792" y="1329928"/>
            <a:ext cx="4521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r>
              <a:rPr lang="es-PE" sz="1400" dirty="0"/>
              <a:t>Estado:	</a:t>
            </a:r>
          </a:p>
          <a:p>
            <a:r>
              <a:rPr lang="es-PE" sz="1400" dirty="0"/>
              <a:t>Nuevo con etiquetas: Un artículo completamente nuevo, que no fue utilizado ni tiene desgaste (incluidos los hechos a ... Más información</a:t>
            </a:r>
          </a:p>
          <a:p>
            <a:r>
              <a:rPr lang="es-PE" sz="1400" dirty="0"/>
              <a:t>Material:	</a:t>
            </a:r>
          </a:p>
          <a:p>
            <a:r>
              <a:rPr lang="es-PE" sz="1400" dirty="0"/>
              <a:t>Mezcla de algodón</a:t>
            </a:r>
          </a:p>
          <a:p>
            <a:r>
              <a:rPr lang="es-PE" sz="1400" dirty="0"/>
              <a:t>Marca:	</a:t>
            </a:r>
          </a:p>
          <a:p>
            <a:r>
              <a:rPr lang="es-PE" sz="1400" dirty="0"/>
              <a:t>Sin marca</a:t>
            </a:r>
          </a:p>
          <a:p>
            <a:r>
              <a:rPr lang="es-PE" sz="1400" dirty="0"/>
              <a:t>Patrón:	</a:t>
            </a:r>
          </a:p>
          <a:p>
            <a:r>
              <a:rPr lang="es-PE" sz="1400" dirty="0" err="1"/>
              <a:t>Soild&amp;Checked</a:t>
            </a:r>
            <a:endParaRPr lang="es-PE" sz="1400" dirty="0"/>
          </a:p>
          <a:p>
            <a:r>
              <a:rPr lang="es-PE" sz="1400" dirty="0"/>
              <a:t>Country/</a:t>
            </a:r>
            <a:r>
              <a:rPr lang="es-PE" sz="1400" dirty="0" err="1"/>
              <a:t>Region</a:t>
            </a:r>
            <a:r>
              <a:rPr lang="es-PE" sz="1400" dirty="0"/>
              <a:t> of Manufacture:	</a:t>
            </a:r>
          </a:p>
          <a:p>
            <a:r>
              <a:rPr lang="es-PE" sz="1400" dirty="0"/>
              <a:t>China</a:t>
            </a:r>
          </a:p>
          <a:p>
            <a:r>
              <a:rPr lang="es-PE" sz="1400" dirty="0"/>
              <a:t>Sexo:	</a:t>
            </a:r>
          </a:p>
          <a:p>
            <a:r>
              <a:rPr lang="es-PE" sz="1400" dirty="0"/>
              <a:t>Unisex</a:t>
            </a:r>
          </a:p>
          <a:p>
            <a:r>
              <a:rPr lang="es-PE" sz="1400" dirty="0"/>
              <a:t>Color:	</a:t>
            </a:r>
          </a:p>
          <a:p>
            <a:r>
              <a:rPr lang="es-PE" sz="1400" dirty="0"/>
              <a:t>Negro</a:t>
            </a:r>
          </a:p>
          <a:p>
            <a:r>
              <a:rPr lang="es-PE" sz="1400" dirty="0"/>
              <a:t>Tamaño:	</a:t>
            </a:r>
          </a:p>
          <a:p>
            <a:r>
              <a:rPr lang="es-PE" sz="1400" dirty="0"/>
              <a:t>Talla única</a:t>
            </a:r>
            <a:endParaRPr lang="es-PE" sz="1400" dirty="0" smtClean="0"/>
          </a:p>
        </p:txBody>
      </p:sp>
      <p:pic>
        <p:nvPicPr>
          <p:cNvPr id="13314" name="Picture 2" descr="http://i.ebayimg.com/00/s/NjAwWDYwMA==/z/hQ4AAOSwQItT3GQZ/$_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345" y="-556022"/>
            <a:ext cx="3771900" cy="37719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://i.ebayimg.com/00/s/NjAwWDYwMA==/z/jWwAAOSwq7JT3GQi/$_5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64" y="526901"/>
            <a:ext cx="3623350" cy="362335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://i.ebayimg.com/00/s/NjAwWDYwMA==/z/VG0AAOSwxH1T3GQp/$_5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496" y="1954715"/>
            <a:ext cx="2994431" cy="299443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trella de 7 puntas 5"/>
          <p:cNvSpPr/>
          <p:nvPr/>
        </p:nvSpPr>
        <p:spPr>
          <a:xfrm rot="20541919">
            <a:off x="3240916" y="2739126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 rot="20761026">
            <a:off x="3473666" y="3135724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s./0.00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7462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Women Vintage Retro Bowknot Bib Apron Dress Kitchen Cooking Waitress Restaurant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S/.7.86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384800" y="1028700"/>
            <a:ext cx="4521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r>
              <a:rPr lang="es-PE" sz="1400" dirty="0"/>
              <a:t>Estado:	</a:t>
            </a:r>
          </a:p>
          <a:p>
            <a:r>
              <a:rPr lang="es-PE" sz="1400" dirty="0"/>
              <a:t>Nuevo con etiquetas: Un artículo completamente nuevo, que no fue utilizado ni tiene desgaste (incluidos los hechos a ... Más información</a:t>
            </a:r>
          </a:p>
          <a:p>
            <a:r>
              <a:rPr lang="es-PE" sz="1400" dirty="0"/>
              <a:t>Material:	</a:t>
            </a:r>
          </a:p>
          <a:p>
            <a:r>
              <a:rPr lang="es-PE" sz="1400" dirty="0"/>
              <a:t>Mezcla de algodón</a:t>
            </a:r>
          </a:p>
          <a:p>
            <a:r>
              <a:rPr lang="es-PE" sz="1400" dirty="0"/>
              <a:t>Marca:	</a:t>
            </a:r>
          </a:p>
          <a:p>
            <a:r>
              <a:rPr lang="es-PE" sz="1400" dirty="0"/>
              <a:t>Sin marca</a:t>
            </a:r>
          </a:p>
          <a:p>
            <a:r>
              <a:rPr lang="es-PE" sz="1400" dirty="0"/>
              <a:t>Patrón:	</a:t>
            </a:r>
          </a:p>
          <a:p>
            <a:r>
              <a:rPr lang="es-PE" sz="1400" dirty="0" err="1"/>
              <a:t>Soild&amp;Checked</a:t>
            </a:r>
            <a:endParaRPr lang="es-PE" sz="1400" dirty="0"/>
          </a:p>
          <a:p>
            <a:r>
              <a:rPr lang="es-PE" sz="1400" dirty="0"/>
              <a:t>Country/</a:t>
            </a:r>
            <a:r>
              <a:rPr lang="es-PE" sz="1400" dirty="0" err="1"/>
              <a:t>Region</a:t>
            </a:r>
            <a:r>
              <a:rPr lang="es-PE" sz="1400" dirty="0"/>
              <a:t> of Manufacture:	</a:t>
            </a:r>
          </a:p>
          <a:p>
            <a:r>
              <a:rPr lang="es-PE" sz="1400" dirty="0"/>
              <a:t>China</a:t>
            </a:r>
          </a:p>
          <a:p>
            <a:r>
              <a:rPr lang="es-PE" sz="1400" dirty="0"/>
              <a:t>Sexo:	</a:t>
            </a:r>
          </a:p>
          <a:p>
            <a:r>
              <a:rPr lang="es-PE" sz="1400" dirty="0"/>
              <a:t>Unisex</a:t>
            </a:r>
          </a:p>
          <a:p>
            <a:r>
              <a:rPr lang="es-PE" sz="1400" dirty="0"/>
              <a:t>Color:	</a:t>
            </a:r>
          </a:p>
          <a:p>
            <a:r>
              <a:rPr lang="es-PE" sz="1400" dirty="0"/>
              <a:t>Negro</a:t>
            </a:r>
          </a:p>
          <a:p>
            <a:r>
              <a:rPr lang="es-PE" sz="1400" dirty="0"/>
              <a:t>Tamaño:	</a:t>
            </a:r>
          </a:p>
          <a:p>
            <a:r>
              <a:rPr lang="es-PE" sz="1400" dirty="0"/>
              <a:t>Talla única</a:t>
            </a:r>
            <a:endParaRPr lang="es-PE" sz="1400" dirty="0" smtClean="0"/>
          </a:p>
        </p:txBody>
      </p:sp>
      <p:pic>
        <p:nvPicPr>
          <p:cNvPr id="12290" name="Picture 2" descr="Click here to En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507" y="2538919"/>
            <a:ext cx="3307156" cy="330715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lick here to Enlar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93" y="138517"/>
            <a:ext cx="3441262" cy="34412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trella de 7 puntas 5"/>
          <p:cNvSpPr/>
          <p:nvPr/>
        </p:nvSpPr>
        <p:spPr>
          <a:xfrm rot="20541919">
            <a:off x="759878" y="3616771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 rot="20761026">
            <a:off x="961103" y="4027681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s./0.00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9458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Women Vintage Retro Bowknot Bib Apron Dress Kitchen Cooking Waitress Restaurant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S/.7.86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384800" y="1028700"/>
            <a:ext cx="4521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r>
              <a:rPr lang="es-PE" sz="1400" dirty="0"/>
              <a:t>Estado:	</a:t>
            </a:r>
          </a:p>
          <a:p>
            <a:r>
              <a:rPr lang="es-PE" sz="1400" dirty="0"/>
              <a:t>Nuevo con etiquetas: Un artículo completamente nuevo, que no fue utilizado ni tiene desgaste (incluidos los hechos a ... Más información</a:t>
            </a:r>
          </a:p>
          <a:p>
            <a:r>
              <a:rPr lang="es-PE" sz="1400" dirty="0"/>
              <a:t>Material:	</a:t>
            </a:r>
          </a:p>
          <a:p>
            <a:r>
              <a:rPr lang="es-PE" sz="1400" dirty="0"/>
              <a:t>Mezcla de algodón</a:t>
            </a:r>
          </a:p>
          <a:p>
            <a:r>
              <a:rPr lang="es-PE" sz="1400" dirty="0"/>
              <a:t>Marca:	</a:t>
            </a:r>
          </a:p>
          <a:p>
            <a:r>
              <a:rPr lang="es-PE" sz="1400" dirty="0"/>
              <a:t>Sin marca</a:t>
            </a:r>
          </a:p>
          <a:p>
            <a:r>
              <a:rPr lang="es-PE" sz="1400" dirty="0"/>
              <a:t>Patrón:	</a:t>
            </a:r>
          </a:p>
          <a:p>
            <a:r>
              <a:rPr lang="es-PE" sz="1400" dirty="0" err="1"/>
              <a:t>Soild&amp;Checked</a:t>
            </a:r>
            <a:endParaRPr lang="es-PE" sz="1400" dirty="0"/>
          </a:p>
          <a:p>
            <a:r>
              <a:rPr lang="es-PE" sz="1400" dirty="0"/>
              <a:t>Country/</a:t>
            </a:r>
            <a:r>
              <a:rPr lang="es-PE" sz="1400" dirty="0" err="1"/>
              <a:t>Region</a:t>
            </a:r>
            <a:r>
              <a:rPr lang="es-PE" sz="1400" dirty="0"/>
              <a:t> of Manufacture:	</a:t>
            </a:r>
          </a:p>
          <a:p>
            <a:r>
              <a:rPr lang="es-PE" sz="1400" dirty="0"/>
              <a:t>China</a:t>
            </a:r>
          </a:p>
          <a:p>
            <a:r>
              <a:rPr lang="es-PE" sz="1400" dirty="0"/>
              <a:t>Sexo:	</a:t>
            </a:r>
          </a:p>
          <a:p>
            <a:r>
              <a:rPr lang="es-PE" sz="1400" dirty="0"/>
              <a:t>Unisex</a:t>
            </a:r>
          </a:p>
          <a:p>
            <a:r>
              <a:rPr lang="es-PE" sz="1400" dirty="0"/>
              <a:t>Color:	</a:t>
            </a:r>
          </a:p>
          <a:p>
            <a:r>
              <a:rPr lang="es-PE" sz="1400" dirty="0"/>
              <a:t>Negro</a:t>
            </a:r>
          </a:p>
          <a:p>
            <a:r>
              <a:rPr lang="es-PE" sz="1400" dirty="0"/>
              <a:t>Tamaño:	</a:t>
            </a:r>
          </a:p>
          <a:p>
            <a:r>
              <a:rPr lang="es-PE" sz="1400" dirty="0"/>
              <a:t>Talla única</a:t>
            </a:r>
            <a:endParaRPr lang="es-PE" sz="1400" dirty="0" smtClean="0"/>
          </a:p>
        </p:txBody>
      </p:sp>
      <p:pic>
        <p:nvPicPr>
          <p:cNvPr id="18434" name="Picture 2" descr="TOMTO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45" t="15522" b="2775"/>
          <a:stretch/>
        </p:blipFill>
        <p:spPr bwMode="auto">
          <a:xfrm>
            <a:off x="261826" y="331070"/>
            <a:ext cx="3608421" cy="622570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TOMT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258" y="331070"/>
            <a:ext cx="3048097" cy="40661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trella de 7 puntas 5"/>
          <p:cNvSpPr/>
          <p:nvPr/>
        </p:nvSpPr>
        <p:spPr>
          <a:xfrm rot="20541919">
            <a:off x="2841597" y="3972073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 rot="20761026">
            <a:off x="3008438" y="4368057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./55.00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026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Women Vintage Retro Bowknot Bib Apron Dress Kitchen Cooking Waitress Restaurant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S/.7.86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384800" y="1028700"/>
            <a:ext cx="4521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r>
              <a:rPr lang="es-PE" sz="1400" dirty="0"/>
              <a:t>Estado:	</a:t>
            </a:r>
          </a:p>
          <a:p>
            <a:r>
              <a:rPr lang="es-PE" sz="1400" dirty="0"/>
              <a:t>Nuevo con etiquetas: Un artículo completamente nuevo, que no fue utilizado ni tiene desgaste (incluidos los hechos a ... Más información</a:t>
            </a:r>
          </a:p>
          <a:p>
            <a:r>
              <a:rPr lang="es-PE" sz="1400" dirty="0"/>
              <a:t>Material:	</a:t>
            </a:r>
          </a:p>
          <a:p>
            <a:r>
              <a:rPr lang="es-PE" sz="1400" dirty="0"/>
              <a:t>Mezcla de algodón</a:t>
            </a:r>
          </a:p>
          <a:p>
            <a:r>
              <a:rPr lang="es-PE" sz="1400" dirty="0"/>
              <a:t>Marca:	</a:t>
            </a:r>
          </a:p>
          <a:p>
            <a:r>
              <a:rPr lang="es-PE" sz="1400" dirty="0"/>
              <a:t>Sin marca</a:t>
            </a:r>
          </a:p>
          <a:p>
            <a:r>
              <a:rPr lang="es-PE" sz="1400" dirty="0"/>
              <a:t>Patrón:	</a:t>
            </a:r>
          </a:p>
          <a:p>
            <a:r>
              <a:rPr lang="es-PE" sz="1400" dirty="0" err="1"/>
              <a:t>Soild&amp;Checked</a:t>
            </a:r>
            <a:endParaRPr lang="es-PE" sz="1400" dirty="0"/>
          </a:p>
          <a:p>
            <a:r>
              <a:rPr lang="es-PE" sz="1400" dirty="0"/>
              <a:t>Country/</a:t>
            </a:r>
            <a:r>
              <a:rPr lang="es-PE" sz="1400" dirty="0" err="1"/>
              <a:t>Region</a:t>
            </a:r>
            <a:r>
              <a:rPr lang="es-PE" sz="1400" dirty="0"/>
              <a:t> of Manufacture:	</a:t>
            </a:r>
          </a:p>
          <a:p>
            <a:r>
              <a:rPr lang="es-PE" sz="1400" dirty="0"/>
              <a:t>China</a:t>
            </a:r>
          </a:p>
          <a:p>
            <a:r>
              <a:rPr lang="es-PE" sz="1400" dirty="0"/>
              <a:t>Sexo:	</a:t>
            </a:r>
          </a:p>
          <a:p>
            <a:r>
              <a:rPr lang="es-PE" sz="1400" dirty="0"/>
              <a:t>Unisex</a:t>
            </a:r>
          </a:p>
          <a:p>
            <a:r>
              <a:rPr lang="es-PE" sz="1400" dirty="0"/>
              <a:t>Color:	</a:t>
            </a:r>
          </a:p>
          <a:p>
            <a:r>
              <a:rPr lang="es-PE" sz="1400" dirty="0"/>
              <a:t>Negro</a:t>
            </a:r>
          </a:p>
          <a:p>
            <a:r>
              <a:rPr lang="es-PE" sz="1400" dirty="0"/>
              <a:t>Tamaño:	</a:t>
            </a:r>
          </a:p>
          <a:p>
            <a:r>
              <a:rPr lang="es-PE" sz="1400" dirty="0"/>
              <a:t>Talla única</a:t>
            </a:r>
            <a:endParaRPr lang="es-PE" sz="1400" dirty="0" smtClean="0"/>
          </a:p>
        </p:txBody>
      </p:sp>
      <p:pic>
        <p:nvPicPr>
          <p:cNvPr id="17410" name="Picture 2" descr="http://fb.mingdynatie.net/inalis/Earrings/LKNSPCE34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1" b="11523"/>
          <a:stretch/>
        </p:blipFill>
        <p:spPr bwMode="auto">
          <a:xfrm>
            <a:off x="251519" y="787940"/>
            <a:ext cx="3408373" cy="254864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fb.mingdynatie.net/inalis/Earrings/LKNSPCE346-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3" r="10839"/>
          <a:stretch/>
        </p:blipFill>
        <p:spPr bwMode="auto">
          <a:xfrm>
            <a:off x="2675107" y="2438354"/>
            <a:ext cx="2607012" cy="352594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trella de 7 puntas 5"/>
          <p:cNvSpPr/>
          <p:nvPr/>
        </p:nvSpPr>
        <p:spPr>
          <a:xfrm rot="20541919">
            <a:off x="1486934" y="3183094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 rot="20761026">
            <a:off x="1692225" y="3580467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s./0.00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3927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Women Vintage Retro Bowknot Bib Apron Dress Kitchen Cooking Waitress Restaurant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S/.7.86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384800" y="1028700"/>
            <a:ext cx="4521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r>
              <a:rPr lang="es-PE" sz="1400" dirty="0"/>
              <a:t>Estado:	</a:t>
            </a:r>
          </a:p>
          <a:p>
            <a:r>
              <a:rPr lang="es-PE" sz="1400" dirty="0"/>
              <a:t>Nuevo con etiquetas: Un artículo completamente nuevo, que no fue utilizado ni tiene desgaste (incluidos los hechos a ... Más información</a:t>
            </a:r>
          </a:p>
          <a:p>
            <a:r>
              <a:rPr lang="es-PE" sz="1400" dirty="0"/>
              <a:t>Material:	</a:t>
            </a:r>
          </a:p>
          <a:p>
            <a:r>
              <a:rPr lang="es-PE" sz="1400" dirty="0"/>
              <a:t>Mezcla de algodón</a:t>
            </a:r>
          </a:p>
          <a:p>
            <a:r>
              <a:rPr lang="es-PE" sz="1400" dirty="0"/>
              <a:t>Marca:	</a:t>
            </a:r>
          </a:p>
          <a:p>
            <a:r>
              <a:rPr lang="es-PE" sz="1400" dirty="0"/>
              <a:t>Sin marca</a:t>
            </a:r>
          </a:p>
          <a:p>
            <a:r>
              <a:rPr lang="es-PE" sz="1400" dirty="0"/>
              <a:t>Patrón:	</a:t>
            </a:r>
          </a:p>
          <a:p>
            <a:r>
              <a:rPr lang="es-PE" sz="1400" dirty="0" err="1"/>
              <a:t>Soild&amp;Checked</a:t>
            </a:r>
            <a:endParaRPr lang="es-PE" sz="1400" dirty="0"/>
          </a:p>
          <a:p>
            <a:r>
              <a:rPr lang="es-PE" sz="1400" dirty="0"/>
              <a:t>Country/</a:t>
            </a:r>
            <a:r>
              <a:rPr lang="es-PE" sz="1400" dirty="0" err="1"/>
              <a:t>Region</a:t>
            </a:r>
            <a:r>
              <a:rPr lang="es-PE" sz="1400" dirty="0"/>
              <a:t> of Manufacture:	</a:t>
            </a:r>
          </a:p>
          <a:p>
            <a:r>
              <a:rPr lang="es-PE" sz="1400" dirty="0"/>
              <a:t>China</a:t>
            </a:r>
          </a:p>
          <a:p>
            <a:r>
              <a:rPr lang="es-PE" sz="1400" dirty="0"/>
              <a:t>Sexo:	</a:t>
            </a:r>
          </a:p>
          <a:p>
            <a:r>
              <a:rPr lang="es-PE" sz="1400" dirty="0"/>
              <a:t>Unisex</a:t>
            </a:r>
          </a:p>
          <a:p>
            <a:r>
              <a:rPr lang="es-PE" sz="1400" dirty="0"/>
              <a:t>Color:	</a:t>
            </a:r>
          </a:p>
          <a:p>
            <a:r>
              <a:rPr lang="es-PE" sz="1400" dirty="0"/>
              <a:t>Negro</a:t>
            </a:r>
          </a:p>
          <a:p>
            <a:r>
              <a:rPr lang="es-PE" sz="1400" dirty="0"/>
              <a:t>Tamaño:	</a:t>
            </a:r>
          </a:p>
          <a:p>
            <a:r>
              <a:rPr lang="es-PE" sz="1400" dirty="0"/>
              <a:t>Talla única</a:t>
            </a:r>
            <a:endParaRPr lang="es-PE" sz="1400" dirty="0" smtClean="0"/>
          </a:p>
        </p:txBody>
      </p:sp>
      <p:pic>
        <p:nvPicPr>
          <p:cNvPr id="16386" name="Picture 2" descr="http://storage.googleapis.com/ebay-new/EAR-0211/EAR-0211-SV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7" t="4085" r="28025" b="7268"/>
          <a:stretch/>
        </p:blipFill>
        <p:spPr bwMode="auto">
          <a:xfrm>
            <a:off x="1838528" y="224066"/>
            <a:ext cx="3546272" cy="633270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trella de 7 puntas 5"/>
          <p:cNvSpPr/>
          <p:nvPr/>
        </p:nvSpPr>
        <p:spPr>
          <a:xfrm rot="20541919">
            <a:off x="1911645" y="2609123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 rot="20761026">
            <a:off x="2127930" y="3005721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s./0.00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2760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Lady Sexy Pantyhose Black Ripped Stretch Tights Leggings Mock Stocking Hot BI4U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41120" y="5984240"/>
            <a:ext cx="16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$4.69= </a:t>
            </a:r>
            <a:r>
              <a:rPr lang="es-PE" dirty="0" smtClean="0"/>
              <a:t>S./13.43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6150973" y="1141412"/>
            <a:ext cx="315976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r>
              <a:rPr lang="es-PE" sz="1400" dirty="0" err="1"/>
              <a:t>Fashion</a:t>
            </a:r>
            <a:r>
              <a:rPr lang="es-PE" sz="1400" dirty="0"/>
              <a:t>, Sexy, </a:t>
            </a:r>
            <a:r>
              <a:rPr lang="es-PE" sz="1400" dirty="0" err="1"/>
              <a:t>comfortable</a:t>
            </a:r>
            <a:r>
              <a:rPr lang="es-PE" sz="1400" dirty="0"/>
              <a:t> lady </a:t>
            </a:r>
            <a:r>
              <a:rPr lang="es-PE" sz="1400" dirty="0" err="1"/>
              <a:t>tights</a:t>
            </a:r>
            <a:r>
              <a:rPr lang="es-PE" sz="1400" dirty="0"/>
              <a:t/>
            </a:r>
            <a:br>
              <a:rPr lang="es-PE" sz="1400" dirty="0"/>
            </a:br>
            <a:r>
              <a:rPr lang="es-PE" sz="1400" dirty="0"/>
              <a:t>Material: </a:t>
            </a:r>
            <a:r>
              <a:rPr lang="es-PE" sz="1400" dirty="0" err="1"/>
              <a:t>Polyamide</a:t>
            </a:r>
            <a:r>
              <a:rPr lang="es-PE" sz="1400" dirty="0"/>
              <a:t> 87.5%+</a:t>
            </a:r>
            <a:r>
              <a:rPr lang="es-PE" sz="1400" dirty="0" err="1"/>
              <a:t>Spandex</a:t>
            </a:r>
            <a:r>
              <a:rPr lang="es-PE" sz="1400" dirty="0"/>
              <a:t> 12.5%</a:t>
            </a:r>
            <a:br>
              <a:rPr lang="es-PE" sz="1400" dirty="0"/>
            </a:br>
            <a:r>
              <a:rPr lang="es-PE" sz="1400" dirty="0"/>
              <a:t>Color: Black</a:t>
            </a:r>
            <a:br>
              <a:rPr lang="es-PE" sz="1400" dirty="0"/>
            </a:br>
            <a:r>
              <a:rPr lang="es-PE" sz="1400" dirty="0" err="1"/>
              <a:t>Suitable</a:t>
            </a:r>
            <a:r>
              <a:rPr lang="es-PE" sz="1400" dirty="0"/>
              <a:t> </a:t>
            </a:r>
            <a:r>
              <a:rPr lang="es-PE" sz="1400" dirty="0" err="1"/>
              <a:t>for</a:t>
            </a:r>
            <a:r>
              <a:rPr lang="es-PE" sz="1400" dirty="0"/>
              <a:t> </a:t>
            </a:r>
            <a:r>
              <a:rPr lang="es-PE" sz="1400" dirty="0" err="1"/>
              <a:t>the</a:t>
            </a:r>
            <a:r>
              <a:rPr lang="es-PE" sz="1400" dirty="0"/>
              <a:t> temperature:10 ℃to 25 ℃</a:t>
            </a:r>
          </a:p>
          <a:p>
            <a:r>
              <a:rPr lang="es-PE" sz="1400" dirty="0"/>
              <a:t>tickness:12D-120D</a:t>
            </a:r>
            <a:br>
              <a:rPr lang="es-PE" sz="1400" dirty="0"/>
            </a:br>
            <a:r>
              <a:rPr lang="es-PE" sz="1400" dirty="0" err="1"/>
              <a:t>Super</a:t>
            </a:r>
            <a:r>
              <a:rPr lang="es-PE" sz="1400" dirty="0"/>
              <a:t> anti </a:t>
            </a:r>
            <a:r>
              <a:rPr lang="es-PE" sz="1400" dirty="0" err="1"/>
              <a:t>hook</a:t>
            </a:r>
            <a:r>
              <a:rPr lang="es-PE" sz="1400" dirty="0"/>
              <a:t> </a:t>
            </a:r>
            <a:r>
              <a:rPr lang="es-PE" sz="1400" dirty="0" err="1"/>
              <a:t>silk</a:t>
            </a:r>
            <a:r>
              <a:rPr lang="es-PE" sz="1400" dirty="0"/>
              <a:t> </a:t>
            </a:r>
            <a:r>
              <a:rPr lang="es-PE" sz="1400" dirty="0" err="1"/>
              <a:t>elastic</a:t>
            </a:r>
            <a:r>
              <a:rPr lang="es-PE" sz="1400" dirty="0"/>
              <a:t> </a:t>
            </a:r>
            <a:r>
              <a:rPr lang="es-PE" sz="1400" dirty="0" err="1"/>
              <a:t>is</a:t>
            </a:r>
            <a:r>
              <a:rPr lang="es-PE" sz="1400" dirty="0"/>
              <a:t> </a:t>
            </a:r>
            <a:r>
              <a:rPr lang="es-PE" sz="1400" dirty="0" err="1"/>
              <a:t>very</a:t>
            </a:r>
            <a:r>
              <a:rPr lang="es-PE" sz="1400" dirty="0"/>
              <a:t> </a:t>
            </a:r>
            <a:r>
              <a:rPr lang="es-PE" sz="1400" dirty="0" err="1"/>
              <a:t>good</a:t>
            </a:r>
            <a:endParaRPr lang="es-PE" sz="1400" dirty="0"/>
          </a:p>
          <a:p>
            <a:r>
              <a:rPr lang="es-PE" sz="1400" dirty="0" err="1"/>
              <a:t>Suitable</a:t>
            </a:r>
            <a:r>
              <a:rPr lang="es-PE" sz="1400" dirty="0"/>
              <a:t> </a:t>
            </a:r>
            <a:r>
              <a:rPr lang="es-PE" sz="1400" dirty="0" err="1"/>
              <a:t>for</a:t>
            </a:r>
            <a:r>
              <a:rPr lang="es-PE" sz="1400" dirty="0"/>
              <a:t>: </a:t>
            </a:r>
            <a:r>
              <a:rPr lang="es-PE" sz="1400" dirty="0" err="1"/>
              <a:t>Heigh</a:t>
            </a:r>
            <a:r>
              <a:rPr lang="es-PE" sz="1400" dirty="0"/>
              <a:t> (150cm-175cm) Hip (80-110cm)</a:t>
            </a:r>
            <a:br>
              <a:rPr lang="es-PE" sz="1400" dirty="0"/>
            </a:br>
            <a:r>
              <a:rPr lang="es-PE" sz="1400" dirty="0" err="1"/>
              <a:t>Suitable</a:t>
            </a:r>
            <a:r>
              <a:rPr lang="es-PE" sz="1400" dirty="0"/>
              <a:t> </a:t>
            </a:r>
            <a:r>
              <a:rPr lang="es-PE" sz="1400" dirty="0" err="1"/>
              <a:t>for</a:t>
            </a:r>
            <a:r>
              <a:rPr lang="es-PE" sz="1400" dirty="0"/>
              <a:t> </a:t>
            </a:r>
            <a:r>
              <a:rPr lang="es-PE" sz="1400" dirty="0" err="1"/>
              <a:t>the</a:t>
            </a:r>
            <a:r>
              <a:rPr lang="es-PE" sz="1400" dirty="0"/>
              <a:t> lady </a:t>
            </a:r>
            <a:r>
              <a:rPr lang="es-PE" sz="1400" dirty="0" err="1"/>
              <a:t>whose</a:t>
            </a:r>
            <a:r>
              <a:rPr lang="es-PE" sz="1400" dirty="0"/>
              <a:t> </a:t>
            </a:r>
            <a:r>
              <a:rPr lang="es-PE" sz="1400" dirty="0" err="1"/>
              <a:t>weigth</a:t>
            </a:r>
            <a:r>
              <a:rPr lang="es-PE" sz="1400" dirty="0"/>
              <a:t> </a:t>
            </a:r>
            <a:r>
              <a:rPr lang="es-PE" sz="1400" dirty="0" err="1"/>
              <a:t>is</a:t>
            </a:r>
            <a:r>
              <a:rPr lang="es-PE" sz="1400" dirty="0"/>
              <a:t> </a:t>
            </a:r>
            <a:r>
              <a:rPr lang="es-PE" sz="1400" dirty="0" err="1"/>
              <a:t>under</a:t>
            </a:r>
            <a:r>
              <a:rPr lang="es-PE" sz="1400" dirty="0"/>
              <a:t> 60KG</a:t>
            </a:r>
            <a:br>
              <a:rPr lang="es-PE" sz="1400" dirty="0"/>
            </a:br>
            <a:r>
              <a:rPr lang="es-PE" sz="1400" dirty="0" err="1"/>
              <a:t>Package</a:t>
            </a:r>
            <a:r>
              <a:rPr lang="es-PE" sz="1400" dirty="0"/>
              <a:t>: 1 *</a:t>
            </a:r>
            <a:r>
              <a:rPr lang="es-PE" sz="1400" dirty="0" err="1"/>
              <a:t>Leggings</a:t>
            </a:r>
            <a:endParaRPr lang="es-PE" sz="1400" dirty="0"/>
          </a:p>
        </p:txBody>
      </p:sp>
      <p:pic>
        <p:nvPicPr>
          <p:cNvPr id="39938" name="Picture 2" descr="http://www.bluelans.com/images/v/33297/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40" y="185965"/>
            <a:ext cx="5049610" cy="504961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trella de 7 puntas 7"/>
          <p:cNvSpPr/>
          <p:nvPr/>
        </p:nvSpPr>
        <p:spPr>
          <a:xfrm rot="20541919">
            <a:off x="3624417" y="3691012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 rot="20761026">
            <a:off x="3805142" y="4149621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s./25.00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7209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Women Vintage Retro Bowknot Bib Apron Dress Kitchen Cooking Waitress Restaurant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S/.7.86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384800" y="1028700"/>
            <a:ext cx="4521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r>
              <a:rPr lang="es-PE" sz="1400" dirty="0"/>
              <a:t>Estado:	</a:t>
            </a:r>
          </a:p>
          <a:p>
            <a:r>
              <a:rPr lang="es-PE" sz="1400" dirty="0"/>
              <a:t>Nuevo con etiquetas: Un artículo completamente nuevo, que no fue utilizado ni tiene desgaste (incluidos los hechos a ... Más información</a:t>
            </a:r>
          </a:p>
          <a:p>
            <a:r>
              <a:rPr lang="es-PE" sz="1400" dirty="0"/>
              <a:t>Material:	</a:t>
            </a:r>
          </a:p>
          <a:p>
            <a:r>
              <a:rPr lang="es-PE" sz="1400" dirty="0"/>
              <a:t>Mezcla de algodón</a:t>
            </a:r>
          </a:p>
          <a:p>
            <a:r>
              <a:rPr lang="es-PE" sz="1400" dirty="0"/>
              <a:t>Marca:	</a:t>
            </a:r>
          </a:p>
          <a:p>
            <a:r>
              <a:rPr lang="es-PE" sz="1400" dirty="0"/>
              <a:t>Sin marca</a:t>
            </a:r>
          </a:p>
          <a:p>
            <a:r>
              <a:rPr lang="es-PE" sz="1400" dirty="0"/>
              <a:t>Patrón:	</a:t>
            </a:r>
          </a:p>
          <a:p>
            <a:r>
              <a:rPr lang="es-PE" sz="1400" dirty="0" err="1"/>
              <a:t>Soild&amp;Checked</a:t>
            </a:r>
            <a:endParaRPr lang="es-PE" sz="1400" dirty="0"/>
          </a:p>
          <a:p>
            <a:r>
              <a:rPr lang="es-PE" sz="1400" dirty="0"/>
              <a:t>Country/</a:t>
            </a:r>
            <a:r>
              <a:rPr lang="es-PE" sz="1400" dirty="0" err="1"/>
              <a:t>Region</a:t>
            </a:r>
            <a:r>
              <a:rPr lang="es-PE" sz="1400" dirty="0"/>
              <a:t> of Manufacture:	</a:t>
            </a:r>
          </a:p>
          <a:p>
            <a:r>
              <a:rPr lang="es-PE" sz="1400" dirty="0"/>
              <a:t>China</a:t>
            </a:r>
          </a:p>
          <a:p>
            <a:r>
              <a:rPr lang="es-PE" sz="1400" dirty="0"/>
              <a:t>Sexo:	</a:t>
            </a:r>
          </a:p>
          <a:p>
            <a:r>
              <a:rPr lang="es-PE" sz="1400" dirty="0"/>
              <a:t>Unisex</a:t>
            </a:r>
          </a:p>
          <a:p>
            <a:r>
              <a:rPr lang="es-PE" sz="1400" dirty="0"/>
              <a:t>Color:	</a:t>
            </a:r>
          </a:p>
          <a:p>
            <a:r>
              <a:rPr lang="es-PE" sz="1400" dirty="0"/>
              <a:t>Negro</a:t>
            </a:r>
          </a:p>
          <a:p>
            <a:r>
              <a:rPr lang="es-PE" sz="1400" dirty="0"/>
              <a:t>Tamaño:	</a:t>
            </a:r>
          </a:p>
          <a:p>
            <a:r>
              <a:rPr lang="es-PE" sz="1400" dirty="0"/>
              <a:t>Talla única</a:t>
            </a:r>
            <a:endParaRPr lang="es-PE" sz="1400" dirty="0" smtClean="0"/>
          </a:p>
        </p:txBody>
      </p:sp>
      <p:pic>
        <p:nvPicPr>
          <p:cNvPr id="33794" name="Picture 2" descr="http://meihuajewelry.com/wp-content/uploads/2014/06/DCS373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79" b="20778"/>
          <a:stretch/>
        </p:blipFill>
        <p:spPr bwMode="auto">
          <a:xfrm>
            <a:off x="301450" y="489815"/>
            <a:ext cx="4626428" cy="231518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meihuajewelry.com/wp-content/uploads/2014/06/DCS373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07" b="13122"/>
          <a:stretch/>
        </p:blipFill>
        <p:spPr bwMode="auto">
          <a:xfrm>
            <a:off x="2255056" y="2804999"/>
            <a:ext cx="3417651" cy="234353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trella de 7 puntas 5"/>
          <p:cNvSpPr/>
          <p:nvPr/>
        </p:nvSpPr>
        <p:spPr>
          <a:xfrm rot="20541919">
            <a:off x="1084258" y="2609124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 rot="20761026">
            <a:off x="1296871" y="2989922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s./0.00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702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Women Vintage Retro Bowknot Bib Apron Dress Kitchen Cooking Waitress Restaurant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S/.7.86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384800" y="1028700"/>
            <a:ext cx="4521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r>
              <a:rPr lang="es-PE" sz="1400" dirty="0"/>
              <a:t>Estado:	</a:t>
            </a:r>
          </a:p>
          <a:p>
            <a:r>
              <a:rPr lang="es-PE" sz="1400" dirty="0"/>
              <a:t>Nuevo con etiquetas: Un artículo completamente nuevo, que no fue utilizado ni tiene desgaste (incluidos los hechos a ... Más información</a:t>
            </a:r>
          </a:p>
          <a:p>
            <a:r>
              <a:rPr lang="es-PE" sz="1400" dirty="0"/>
              <a:t>Material:	</a:t>
            </a:r>
          </a:p>
          <a:p>
            <a:r>
              <a:rPr lang="es-PE" sz="1400" dirty="0"/>
              <a:t>Mezcla de algodón</a:t>
            </a:r>
          </a:p>
          <a:p>
            <a:r>
              <a:rPr lang="es-PE" sz="1400" dirty="0"/>
              <a:t>Marca:	</a:t>
            </a:r>
          </a:p>
          <a:p>
            <a:r>
              <a:rPr lang="es-PE" sz="1400" dirty="0"/>
              <a:t>Sin marca</a:t>
            </a:r>
          </a:p>
          <a:p>
            <a:r>
              <a:rPr lang="es-PE" sz="1400" dirty="0"/>
              <a:t>Patrón:	</a:t>
            </a:r>
          </a:p>
          <a:p>
            <a:r>
              <a:rPr lang="es-PE" sz="1400" dirty="0" err="1"/>
              <a:t>Soild&amp;Checked</a:t>
            </a:r>
            <a:endParaRPr lang="es-PE" sz="1400" dirty="0"/>
          </a:p>
          <a:p>
            <a:r>
              <a:rPr lang="es-PE" sz="1400" dirty="0"/>
              <a:t>Country/</a:t>
            </a:r>
            <a:r>
              <a:rPr lang="es-PE" sz="1400" dirty="0" err="1"/>
              <a:t>Region</a:t>
            </a:r>
            <a:r>
              <a:rPr lang="es-PE" sz="1400" dirty="0"/>
              <a:t> of Manufacture:	</a:t>
            </a:r>
          </a:p>
          <a:p>
            <a:r>
              <a:rPr lang="es-PE" sz="1400" dirty="0"/>
              <a:t>China</a:t>
            </a:r>
          </a:p>
          <a:p>
            <a:r>
              <a:rPr lang="es-PE" sz="1400" dirty="0"/>
              <a:t>Sexo:	</a:t>
            </a:r>
          </a:p>
          <a:p>
            <a:r>
              <a:rPr lang="es-PE" sz="1400" dirty="0"/>
              <a:t>Unisex</a:t>
            </a:r>
          </a:p>
          <a:p>
            <a:r>
              <a:rPr lang="es-PE" sz="1400" dirty="0"/>
              <a:t>Color:	</a:t>
            </a:r>
          </a:p>
          <a:p>
            <a:r>
              <a:rPr lang="es-PE" sz="1400" dirty="0"/>
              <a:t>Negro</a:t>
            </a:r>
          </a:p>
          <a:p>
            <a:r>
              <a:rPr lang="es-PE" sz="1400" dirty="0"/>
              <a:t>Tamaño:	</a:t>
            </a:r>
          </a:p>
          <a:p>
            <a:r>
              <a:rPr lang="es-PE" sz="1400" dirty="0"/>
              <a:t>Talla única</a:t>
            </a:r>
            <a:endParaRPr lang="es-PE" sz="1400" dirty="0" smtClean="0"/>
          </a:p>
        </p:txBody>
      </p:sp>
      <p:pic>
        <p:nvPicPr>
          <p:cNvPr id="32770" name="Picture 2" descr="http://imgs.inkfrog.com/pix/zhangzhiqi2011/1864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598" y="489366"/>
            <a:ext cx="4195904" cy="287627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 descr="http://imgs.inkfrog.com/pix/zhangzhiqi2011/1864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55" y="644119"/>
            <a:ext cx="3265173" cy="22322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trella de 7 puntas 5"/>
          <p:cNvSpPr/>
          <p:nvPr/>
        </p:nvSpPr>
        <p:spPr>
          <a:xfrm rot="20541919">
            <a:off x="2763536" y="2406588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 rot="20761026">
            <a:off x="2999277" y="2833057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s./0.00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4994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Women Vintage Retro Bowknot Bib Apron Dress Kitchen Cooking Waitress Restaurant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S/.7.86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384800" y="1028700"/>
            <a:ext cx="4521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r>
              <a:rPr lang="es-PE" sz="1400" dirty="0"/>
              <a:t>Estado:	</a:t>
            </a:r>
          </a:p>
          <a:p>
            <a:r>
              <a:rPr lang="es-PE" sz="1400" dirty="0"/>
              <a:t>Nuevo con etiquetas: Un artículo completamente nuevo, que no fue utilizado ni tiene desgaste (incluidos los hechos a ... Más información</a:t>
            </a:r>
          </a:p>
          <a:p>
            <a:r>
              <a:rPr lang="es-PE" sz="1400" dirty="0"/>
              <a:t>Material:	</a:t>
            </a:r>
          </a:p>
          <a:p>
            <a:r>
              <a:rPr lang="es-PE" sz="1400" dirty="0"/>
              <a:t>Mezcla de algodón</a:t>
            </a:r>
          </a:p>
          <a:p>
            <a:r>
              <a:rPr lang="es-PE" sz="1400" dirty="0"/>
              <a:t>Marca:	</a:t>
            </a:r>
          </a:p>
          <a:p>
            <a:r>
              <a:rPr lang="es-PE" sz="1400" dirty="0"/>
              <a:t>Sin marca</a:t>
            </a:r>
          </a:p>
          <a:p>
            <a:r>
              <a:rPr lang="es-PE" sz="1400" dirty="0"/>
              <a:t>Patrón:	</a:t>
            </a:r>
          </a:p>
          <a:p>
            <a:r>
              <a:rPr lang="es-PE" sz="1400" dirty="0" err="1"/>
              <a:t>Soild&amp;Checked</a:t>
            </a:r>
            <a:endParaRPr lang="es-PE" sz="1400" dirty="0"/>
          </a:p>
          <a:p>
            <a:r>
              <a:rPr lang="es-PE" sz="1400" dirty="0"/>
              <a:t>Country/</a:t>
            </a:r>
            <a:r>
              <a:rPr lang="es-PE" sz="1400" dirty="0" err="1"/>
              <a:t>Region</a:t>
            </a:r>
            <a:r>
              <a:rPr lang="es-PE" sz="1400" dirty="0"/>
              <a:t> of Manufacture:	</a:t>
            </a:r>
          </a:p>
          <a:p>
            <a:r>
              <a:rPr lang="es-PE" sz="1400" dirty="0"/>
              <a:t>China</a:t>
            </a:r>
          </a:p>
          <a:p>
            <a:r>
              <a:rPr lang="es-PE" sz="1400" dirty="0"/>
              <a:t>Sexo:	</a:t>
            </a:r>
          </a:p>
          <a:p>
            <a:r>
              <a:rPr lang="es-PE" sz="1400" dirty="0"/>
              <a:t>Unisex</a:t>
            </a:r>
          </a:p>
          <a:p>
            <a:r>
              <a:rPr lang="es-PE" sz="1400" dirty="0"/>
              <a:t>Color:	</a:t>
            </a:r>
          </a:p>
          <a:p>
            <a:r>
              <a:rPr lang="es-PE" sz="1400" dirty="0"/>
              <a:t>Negro</a:t>
            </a:r>
          </a:p>
          <a:p>
            <a:r>
              <a:rPr lang="es-PE" sz="1400" dirty="0"/>
              <a:t>Tamaño:	</a:t>
            </a:r>
          </a:p>
          <a:p>
            <a:r>
              <a:rPr lang="es-PE" sz="1400" dirty="0"/>
              <a:t>Talla única</a:t>
            </a:r>
            <a:endParaRPr lang="es-PE" sz="1400" dirty="0" smtClean="0"/>
          </a:p>
        </p:txBody>
      </p:sp>
      <p:pic>
        <p:nvPicPr>
          <p:cNvPr id="31746" name="Picture 2" descr="Beautiful 3D Flowers Silver Plated Engraving Stud Earrings Hot B0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51"/>
          <a:stretch/>
        </p:blipFill>
        <p:spPr bwMode="auto">
          <a:xfrm>
            <a:off x="340757" y="289397"/>
            <a:ext cx="4017233" cy="330011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trella de 7 puntas 5"/>
          <p:cNvSpPr/>
          <p:nvPr/>
        </p:nvSpPr>
        <p:spPr>
          <a:xfrm rot="20541919">
            <a:off x="1820196" y="356205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 rot="20761026">
            <a:off x="2046209" y="76621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s./0.00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1058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Women Vintage Retro Bowknot Bib Apron Dress Kitchen Cooking Waitress Restaurant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S/.7.86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384800" y="1028700"/>
            <a:ext cx="4521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r>
              <a:rPr lang="es-PE" sz="1400" dirty="0"/>
              <a:t>Estado:	</a:t>
            </a:r>
          </a:p>
          <a:p>
            <a:r>
              <a:rPr lang="es-PE" sz="1400" dirty="0"/>
              <a:t>Nuevo con etiquetas: Un artículo completamente nuevo, que no fue utilizado ni tiene desgaste (incluidos los hechos a ... Más información</a:t>
            </a:r>
          </a:p>
          <a:p>
            <a:r>
              <a:rPr lang="es-PE" sz="1400" dirty="0"/>
              <a:t>Material:	</a:t>
            </a:r>
          </a:p>
          <a:p>
            <a:r>
              <a:rPr lang="es-PE" sz="1400" dirty="0"/>
              <a:t>Mezcla de algodón</a:t>
            </a:r>
          </a:p>
          <a:p>
            <a:r>
              <a:rPr lang="es-PE" sz="1400" dirty="0"/>
              <a:t>Marca:	</a:t>
            </a:r>
          </a:p>
          <a:p>
            <a:r>
              <a:rPr lang="es-PE" sz="1400" dirty="0"/>
              <a:t>Sin marca</a:t>
            </a:r>
          </a:p>
          <a:p>
            <a:r>
              <a:rPr lang="es-PE" sz="1400" dirty="0"/>
              <a:t>Patrón:	</a:t>
            </a:r>
          </a:p>
          <a:p>
            <a:r>
              <a:rPr lang="es-PE" sz="1400" dirty="0" err="1"/>
              <a:t>Soild&amp;Checked</a:t>
            </a:r>
            <a:endParaRPr lang="es-PE" sz="1400" dirty="0"/>
          </a:p>
          <a:p>
            <a:r>
              <a:rPr lang="es-PE" sz="1400" dirty="0"/>
              <a:t>Country/</a:t>
            </a:r>
            <a:r>
              <a:rPr lang="es-PE" sz="1400" dirty="0" err="1"/>
              <a:t>Region</a:t>
            </a:r>
            <a:r>
              <a:rPr lang="es-PE" sz="1400" dirty="0"/>
              <a:t> of Manufacture:	</a:t>
            </a:r>
          </a:p>
          <a:p>
            <a:r>
              <a:rPr lang="es-PE" sz="1400" dirty="0"/>
              <a:t>China</a:t>
            </a:r>
          </a:p>
          <a:p>
            <a:r>
              <a:rPr lang="es-PE" sz="1400" dirty="0"/>
              <a:t>Sexo:	</a:t>
            </a:r>
          </a:p>
          <a:p>
            <a:r>
              <a:rPr lang="es-PE" sz="1400" dirty="0"/>
              <a:t>Unisex</a:t>
            </a:r>
          </a:p>
          <a:p>
            <a:r>
              <a:rPr lang="es-PE" sz="1400" dirty="0"/>
              <a:t>Color:	</a:t>
            </a:r>
          </a:p>
          <a:p>
            <a:r>
              <a:rPr lang="es-PE" sz="1400" dirty="0"/>
              <a:t>Negro</a:t>
            </a:r>
          </a:p>
          <a:p>
            <a:r>
              <a:rPr lang="es-PE" sz="1400" dirty="0"/>
              <a:t>Tamaño:	</a:t>
            </a:r>
          </a:p>
          <a:p>
            <a:r>
              <a:rPr lang="es-PE" sz="1400" dirty="0"/>
              <a:t>Talla única</a:t>
            </a:r>
            <a:endParaRPr lang="es-PE" sz="1400" dirty="0" smtClean="0"/>
          </a:p>
        </p:txBody>
      </p:sp>
      <p:pic>
        <p:nvPicPr>
          <p:cNvPr id="30722" name="Picture 2" descr="Click here to Enlar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" t="18163" r="3096" b="21020"/>
          <a:stretch/>
        </p:blipFill>
        <p:spPr bwMode="auto">
          <a:xfrm>
            <a:off x="301450" y="306511"/>
            <a:ext cx="3939702" cy="257783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Click here to Enlar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2" r="15357"/>
          <a:stretch/>
        </p:blipFill>
        <p:spPr bwMode="auto">
          <a:xfrm>
            <a:off x="4202748" y="306511"/>
            <a:ext cx="3628018" cy="399407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trella de 7 puntas 5"/>
          <p:cNvSpPr/>
          <p:nvPr/>
        </p:nvSpPr>
        <p:spPr>
          <a:xfrm rot="20541919">
            <a:off x="4291019" y="2896699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 rot="20761026">
            <a:off x="4526760" y="3326319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s./0.00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8687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Women Vintage Retro Bowknot Bib Apron Dress Kitchen Cooking Waitress Restaurant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S/.7.86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384800" y="1035943"/>
            <a:ext cx="4521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r>
              <a:rPr lang="es-PE" sz="1400" dirty="0"/>
              <a:t>Estado:	</a:t>
            </a:r>
          </a:p>
          <a:p>
            <a:r>
              <a:rPr lang="es-PE" sz="1400" dirty="0"/>
              <a:t>Nuevo con etiquetas: Un artículo completamente nuevo, que no fue utilizado ni tiene desgaste (incluidos los hechos a ... Más información</a:t>
            </a:r>
          </a:p>
          <a:p>
            <a:r>
              <a:rPr lang="es-PE" sz="1400" dirty="0"/>
              <a:t>Material:	</a:t>
            </a:r>
          </a:p>
          <a:p>
            <a:r>
              <a:rPr lang="es-PE" sz="1400" dirty="0"/>
              <a:t>Mezcla de algodón</a:t>
            </a:r>
          </a:p>
          <a:p>
            <a:r>
              <a:rPr lang="es-PE" sz="1400" dirty="0"/>
              <a:t>Marca:	</a:t>
            </a:r>
          </a:p>
          <a:p>
            <a:r>
              <a:rPr lang="es-PE" sz="1400" dirty="0"/>
              <a:t>Sin marca</a:t>
            </a:r>
          </a:p>
          <a:p>
            <a:r>
              <a:rPr lang="es-PE" sz="1400" dirty="0"/>
              <a:t>Patrón:	</a:t>
            </a:r>
          </a:p>
          <a:p>
            <a:r>
              <a:rPr lang="es-PE" sz="1400" dirty="0" err="1"/>
              <a:t>Soild&amp;Checked</a:t>
            </a:r>
            <a:endParaRPr lang="es-PE" sz="1400" dirty="0"/>
          </a:p>
          <a:p>
            <a:r>
              <a:rPr lang="es-PE" sz="1400" dirty="0"/>
              <a:t>Country/</a:t>
            </a:r>
            <a:r>
              <a:rPr lang="es-PE" sz="1400" dirty="0" err="1"/>
              <a:t>Region</a:t>
            </a:r>
            <a:r>
              <a:rPr lang="es-PE" sz="1400" dirty="0"/>
              <a:t> of Manufacture:	</a:t>
            </a:r>
          </a:p>
          <a:p>
            <a:r>
              <a:rPr lang="es-PE" sz="1400" dirty="0"/>
              <a:t>China</a:t>
            </a:r>
          </a:p>
          <a:p>
            <a:r>
              <a:rPr lang="es-PE" sz="1400" dirty="0"/>
              <a:t>Sexo:	</a:t>
            </a:r>
          </a:p>
          <a:p>
            <a:r>
              <a:rPr lang="es-PE" sz="1400" dirty="0"/>
              <a:t>Unisex</a:t>
            </a:r>
          </a:p>
          <a:p>
            <a:r>
              <a:rPr lang="es-PE" sz="1400" dirty="0"/>
              <a:t>Color:	</a:t>
            </a:r>
          </a:p>
          <a:p>
            <a:r>
              <a:rPr lang="es-PE" sz="1400" dirty="0"/>
              <a:t>Negro</a:t>
            </a:r>
          </a:p>
          <a:p>
            <a:r>
              <a:rPr lang="es-PE" sz="1400" dirty="0"/>
              <a:t>Tamaño:	</a:t>
            </a:r>
          </a:p>
          <a:p>
            <a:r>
              <a:rPr lang="es-PE" sz="1400" dirty="0"/>
              <a:t>Talla única</a:t>
            </a:r>
            <a:endParaRPr lang="es-PE" sz="1400" dirty="0" smtClean="0"/>
          </a:p>
        </p:txBody>
      </p:sp>
      <p:pic>
        <p:nvPicPr>
          <p:cNvPr id="29698" name="Picture 2" descr="http://i.ebayimg.com/00/s/MTEyNlgxMTI2/z/RcgAAOSw7PBTmr9~/$_5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3" t="7874" r="8274" b="29274"/>
          <a:stretch/>
        </p:blipFill>
        <p:spPr bwMode="auto">
          <a:xfrm>
            <a:off x="787833" y="490646"/>
            <a:ext cx="4397009" cy="360960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trella de 7 puntas 5"/>
          <p:cNvSpPr/>
          <p:nvPr/>
        </p:nvSpPr>
        <p:spPr>
          <a:xfrm rot="20541919">
            <a:off x="2183230" y="884322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 rot="20761026">
            <a:off x="2413576" y="1280921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s./0.00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743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Women Vintage Retro Bowknot Bib Apron Dress Kitchen Cooking Waitress Restaurant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S/.7.86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384800" y="1028700"/>
            <a:ext cx="4521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r>
              <a:rPr lang="es-PE" sz="1400" dirty="0"/>
              <a:t>Estado:	</a:t>
            </a:r>
          </a:p>
          <a:p>
            <a:r>
              <a:rPr lang="es-PE" sz="1400" dirty="0"/>
              <a:t>Nuevo con etiquetas: Un artículo completamente nuevo, que no fue utilizado ni tiene desgaste (incluidos los hechos a ... Más información</a:t>
            </a:r>
          </a:p>
          <a:p>
            <a:r>
              <a:rPr lang="es-PE" sz="1400" dirty="0"/>
              <a:t>Material:	</a:t>
            </a:r>
          </a:p>
          <a:p>
            <a:r>
              <a:rPr lang="es-PE" sz="1400" dirty="0"/>
              <a:t>Mezcla de algodón</a:t>
            </a:r>
          </a:p>
          <a:p>
            <a:r>
              <a:rPr lang="es-PE" sz="1400" dirty="0"/>
              <a:t>Marca:	</a:t>
            </a:r>
          </a:p>
          <a:p>
            <a:r>
              <a:rPr lang="es-PE" sz="1400" dirty="0"/>
              <a:t>Sin marca</a:t>
            </a:r>
          </a:p>
          <a:p>
            <a:r>
              <a:rPr lang="es-PE" sz="1400" dirty="0"/>
              <a:t>Patrón:	</a:t>
            </a:r>
          </a:p>
          <a:p>
            <a:r>
              <a:rPr lang="es-PE" sz="1400" dirty="0" err="1"/>
              <a:t>Soild&amp;Checked</a:t>
            </a:r>
            <a:endParaRPr lang="es-PE" sz="1400" dirty="0"/>
          </a:p>
          <a:p>
            <a:r>
              <a:rPr lang="es-PE" sz="1400" dirty="0"/>
              <a:t>Country/</a:t>
            </a:r>
            <a:r>
              <a:rPr lang="es-PE" sz="1400" dirty="0" err="1"/>
              <a:t>Region</a:t>
            </a:r>
            <a:r>
              <a:rPr lang="es-PE" sz="1400" dirty="0"/>
              <a:t> of Manufacture:	</a:t>
            </a:r>
          </a:p>
          <a:p>
            <a:r>
              <a:rPr lang="es-PE" sz="1400" dirty="0"/>
              <a:t>China</a:t>
            </a:r>
          </a:p>
          <a:p>
            <a:r>
              <a:rPr lang="es-PE" sz="1400" dirty="0"/>
              <a:t>Sexo:	</a:t>
            </a:r>
          </a:p>
          <a:p>
            <a:r>
              <a:rPr lang="es-PE" sz="1400" dirty="0"/>
              <a:t>Unisex</a:t>
            </a:r>
          </a:p>
          <a:p>
            <a:r>
              <a:rPr lang="es-PE" sz="1400" dirty="0"/>
              <a:t>Color:	</a:t>
            </a:r>
          </a:p>
          <a:p>
            <a:r>
              <a:rPr lang="es-PE" sz="1400" dirty="0"/>
              <a:t>Negro</a:t>
            </a:r>
          </a:p>
          <a:p>
            <a:r>
              <a:rPr lang="es-PE" sz="1400" dirty="0"/>
              <a:t>Tamaño:	</a:t>
            </a:r>
          </a:p>
          <a:p>
            <a:r>
              <a:rPr lang="es-PE" sz="1400" dirty="0"/>
              <a:t>Talla única</a:t>
            </a:r>
            <a:endParaRPr lang="es-PE" sz="1400" dirty="0" smtClean="0"/>
          </a:p>
        </p:txBody>
      </p:sp>
      <p:pic>
        <p:nvPicPr>
          <p:cNvPr id="7" name="Picture 4" descr="http://thmb.inkfrog.com/thumbn/jewelryplaza/N1647_5b.jpg=5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26" y="57104"/>
            <a:ext cx="3671955" cy="367195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4" name="Picture 2" descr="http://thmb.inkfrog.com/thumbn/jewelryplaza/N1647_5a.jpg=50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5" r="11379" b="4281"/>
          <a:stretch/>
        </p:blipFill>
        <p:spPr bwMode="auto">
          <a:xfrm>
            <a:off x="3482503" y="1969040"/>
            <a:ext cx="2509736" cy="309907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trella de 7 puntas 5"/>
          <p:cNvSpPr/>
          <p:nvPr/>
        </p:nvSpPr>
        <p:spPr>
          <a:xfrm rot="20541919">
            <a:off x="1084257" y="2898397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 rot="20761026">
            <a:off x="1313941" y="3287574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s./0.00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839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Women Vintage Retro Bowknot Bib Apron Dress Kitchen Cooking Waitress Restaurant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S/.7.86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384800" y="1028700"/>
            <a:ext cx="4521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r>
              <a:rPr lang="es-PE" sz="1400" dirty="0"/>
              <a:t>Estado:	</a:t>
            </a:r>
          </a:p>
          <a:p>
            <a:r>
              <a:rPr lang="es-PE" sz="1400" dirty="0"/>
              <a:t>Nuevo con etiquetas: Un artículo completamente nuevo, que no fue utilizado ni tiene desgaste (incluidos los hechos a ... Más información</a:t>
            </a:r>
          </a:p>
          <a:p>
            <a:r>
              <a:rPr lang="es-PE" sz="1400" dirty="0"/>
              <a:t>Material:	</a:t>
            </a:r>
          </a:p>
          <a:p>
            <a:r>
              <a:rPr lang="es-PE" sz="1400" dirty="0"/>
              <a:t>Mezcla de algodón</a:t>
            </a:r>
          </a:p>
          <a:p>
            <a:r>
              <a:rPr lang="es-PE" sz="1400" dirty="0"/>
              <a:t>Marca:	</a:t>
            </a:r>
          </a:p>
          <a:p>
            <a:r>
              <a:rPr lang="es-PE" sz="1400" dirty="0"/>
              <a:t>Sin marca</a:t>
            </a:r>
          </a:p>
          <a:p>
            <a:r>
              <a:rPr lang="es-PE" sz="1400" dirty="0"/>
              <a:t>Patrón:	</a:t>
            </a:r>
          </a:p>
          <a:p>
            <a:r>
              <a:rPr lang="es-PE" sz="1400" dirty="0" err="1"/>
              <a:t>Soild&amp;Checked</a:t>
            </a:r>
            <a:endParaRPr lang="es-PE" sz="1400" dirty="0"/>
          </a:p>
          <a:p>
            <a:r>
              <a:rPr lang="es-PE" sz="1400" dirty="0"/>
              <a:t>Country/</a:t>
            </a:r>
            <a:r>
              <a:rPr lang="es-PE" sz="1400" dirty="0" err="1"/>
              <a:t>Region</a:t>
            </a:r>
            <a:r>
              <a:rPr lang="es-PE" sz="1400" dirty="0"/>
              <a:t> of Manufacture:	</a:t>
            </a:r>
          </a:p>
          <a:p>
            <a:r>
              <a:rPr lang="es-PE" sz="1400" dirty="0"/>
              <a:t>China</a:t>
            </a:r>
          </a:p>
          <a:p>
            <a:r>
              <a:rPr lang="es-PE" sz="1400" dirty="0"/>
              <a:t>Sexo:	</a:t>
            </a:r>
          </a:p>
          <a:p>
            <a:r>
              <a:rPr lang="es-PE" sz="1400" dirty="0"/>
              <a:t>Unisex</a:t>
            </a:r>
          </a:p>
          <a:p>
            <a:r>
              <a:rPr lang="es-PE" sz="1400" dirty="0"/>
              <a:t>Color:	</a:t>
            </a:r>
          </a:p>
          <a:p>
            <a:r>
              <a:rPr lang="es-PE" sz="1400" dirty="0"/>
              <a:t>Negro</a:t>
            </a:r>
          </a:p>
          <a:p>
            <a:r>
              <a:rPr lang="es-PE" sz="1400" dirty="0"/>
              <a:t>Tamaño:	</a:t>
            </a:r>
          </a:p>
          <a:p>
            <a:r>
              <a:rPr lang="es-PE" sz="1400" dirty="0"/>
              <a:t>Talla única</a:t>
            </a:r>
            <a:endParaRPr lang="es-PE" sz="1400" dirty="0" smtClean="0"/>
          </a:p>
        </p:txBody>
      </p:sp>
      <p:pic>
        <p:nvPicPr>
          <p:cNvPr id="27650" name="Picture 2" descr="http://meihuajewelry.com/wp-content/uploads/2014/08/DSC146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00" y="255797"/>
            <a:ext cx="3873147" cy="387314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http://meihuajewelry.com/wp-content/uploads/2014/08/DSC146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44" b="6496"/>
          <a:stretch/>
        </p:blipFill>
        <p:spPr bwMode="auto">
          <a:xfrm>
            <a:off x="4191000" y="911723"/>
            <a:ext cx="5715000" cy="409534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trella de 7 puntas 5"/>
          <p:cNvSpPr/>
          <p:nvPr/>
        </p:nvSpPr>
        <p:spPr>
          <a:xfrm rot="20541919">
            <a:off x="3531104" y="3720185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 rot="20761026">
            <a:off x="3766845" y="4163776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s./0.00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8620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Women Vintage Retro Bowknot Bib Apron Dress Kitchen Cooking Waitress Restaurant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S/.7.86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384800" y="1028700"/>
            <a:ext cx="4521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r>
              <a:rPr lang="es-PE" sz="1400" dirty="0"/>
              <a:t>Estado:	</a:t>
            </a:r>
          </a:p>
          <a:p>
            <a:r>
              <a:rPr lang="es-PE" sz="1400" dirty="0"/>
              <a:t>Nuevo con etiquetas: Un artículo completamente nuevo, que no fue utilizado ni tiene desgaste (incluidos los hechos a ... Más información</a:t>
            </a:r>
          </a:p>
          <a:p>
            <a:r>
              <a:rPr lang="es-PE" sz="1400" dirty="0"/>
              <a:t>Material:	</a:t>
            </a:r>
          </a:p>
          <a:p>
            <a:r>
              <a:rPr lang="es-PE" sz="1400" dirty="0"/>
              <a:t>Mezcla de algodón</a:t>
            </a:r>
          </a:p>
          <a:p>
            <a:r>
              <a:rPr lang="es-PE" sz="1400" dirty="0"/>
              <a:t>Marca:	</a:t>
            </a:r>
          </a:p>
          <a:p>
            <a:r>
              <a:rPr lang="es-PE" sz="1400" dirty="0"/>
              <a:t>Sin marca</a:t>
            </a:r>
          </a:p>
          <a:p>
            <a:r>
              <a:rPr lang="es-PE" sz="1400" dirty="0"/>
              <a:t>Patrón:	</a:t>
            </a:r>
          </a:p>
          <a:p>
            <a:r>
              <a:rPr lang="es-PE" sz="1400" dirty="0" err="1"/>
              <a:t>Soild&amp;Checked</a:t>
            </a:r>
            <a:endParaRPr lang="es-PE" sz="1400" dirty="0"/>
          </a:p>
          <a:p>
            <a:r>
              <a:rPr lang="es-PE" sz="1400" dirty="0"/>
              <a:t>Country/</a:t>
            </a:r>
            <a:r>
              <a:rPr lang="es-PE" sz="1400" dirty="0" err="1"/>
              <a:t>Region</a:t>
            </a:r>
            <a:r>
              <a:rPr lang="es-PE" sz="1400" dirty="0"/>
              <a:t> of Manufacture:	</a:t>
            </a:r>
          </a:p>
          <a:p>
            <a:r>
              <a:rPr lang="es-PE" sz="1400" dirty="0"/>
              <a:t>China</a:t>
            </a:r>
          </a:p>
          <a:p>
            <a:r>
              <a:rPr lang="es-PE" sz="1400" dirty="0"/>
              <a:t>Sexo:	</a:t>
            </a:r>
          </a:p>
          <a:p>
            <a:r>
              <a:rPr lang="es-PE" sz="1400" dirty="0"/>
              <a:t>Unisex</a:t>
            </a:r>
          </a:p>
          <a:p>
            <a:r>
              <a:rPr lang="es-PE" sz="1400" dirty="0"/>
              <a:t>Color:	</a:t>
            </a:r>
          </a:p>
          <a:p>
            <a:r>
              <a:rPr lang="es-PE" sz="1400" dirty="0"/>
              <a:t>Negro</a:t>
            </a:r>
          </a:p>
          <a:p>
            <a:r>
              <a:rPr lang="es-PE" sz="1400" dirty="0"/>
              <a:t>Tamaño:	</a:t>
            </a:r>
          </a:p>
          <a:p>
            <a:r>
              <a:rPr lang="es-PE" sz="1400" dirty="0"/>
              <a:t>Talla única</a:t>
            </a:r>
            <a:endParaRPr lang="es-PE" sz="1400" dirty="0" smtClean="0"/>
          </a:p>
        </p:txBody>
      </p:sp>
      <p:pic>
        <p:nvPicPr>
          <p:cNvPr id="26626" name="Picture 2" descr="http://meihuajewelry.com/wp-content/uploads/2014/08/DSC129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89" b="3319"/>
          <a:stretch/>
        </p:blipFill>
        <p:spPr bwMode="auto">
          <a:xfrm>
            <a:off x="661414" y="1342416"/>
            <a:ext cx="5715000" cy="418289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trella de 7 puntas 5"/>
          <p:cNvSpPr/>
          <p:nvPr/>
        </p:nvSpPr>
        <p:spPr>
          <a:xfrm rot="20541919">
            <a:off x="964199" y="3933388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 rot="20761026">
            <a:off x="1199941" y="4339715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s./0.00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9136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Women Vintage Retro Bowknot Bib Apron Dress Kitchen Cooking Waitress Restaurant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S/.7.86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384800" y="1028700"/>
            <a:ext cx="4521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r>
              <a:rPr lang="es-PE" sz="1400" dirty="0"/>
              <a:t>Estado:	</a:t>
            </a:r>
          </a:p>
          <a:p>
            <a:r>
              <a:rPr lang="es-PE" sz="1400" dirty="0"/>
              <a:t>Nuevo con etiquetas: Un artículo completamente nuevo, que no fue utilizado ni tiene desgaste (incluidos los hechos a ... Más información</a:t>
            </a:r>
          </a:p>
          <a:p>
            <a:r>
              <a:rPr lang="es-PE" sz="1400" dirty="0"/>
              <a:t>Material:	</a:t>
            </a:r>
          </a:p>
          <a:p>
            <a:r>
              <a:rPr lang="es-PE" sz="1400" dirty="0"/>
              <a:t>Mezcla de algodón</a:t>
            </a:r>
          </a:p>
          <a:p>
            <a:r>
              <a:rPr lang="es-PE" sz="1400" dirty="0"/>
              <a:t>Marca:	</a:t>
            </a:r>
          </a:p>
          <a:p>
            <a:r>
              <a:rPr lang="es-PE" sz="1400" dirty="0"/>
              <a:t>Sin marca</a:t>
            </a:r>
          </a:p>
          <a:p>
            <a:r>
              <a:rPr lang="es-PE" sz="1400" dirty="0"/>
              <a:t>Patrón:	</a:t>
            </a:r>
          </a:p>
          <a:p>
            <a:r>
              <a:rPr lang="es-PE" sz="1400" dirty="0" err="1"/>
              <a:t>Soild&amp;Checked</a:t>
            </a:r>
            <a:endParaRPr lang="es-PE" sz="1400" dirty="0"/>
          </a:p>
          <a:p>
            <a:r>
              <a:rPr lang="es-PE" sz="1400" dirty="0"/>
              <a:t>Country/</a:t>
            </a:r>
            <a:r>
              <a:rPr lang="es-PE" sz="1400" dirty="0" err="1"/>
              <a:t>Region</a:t>
            </a:r>
            <a:r>
              <a:rPr lang="es-PE" sz="1400" dirty="0"/>
              <a:t> of Manufacture:	</a:t>
            </a:r>
          </a:p>
          <a:p>
            <a:r>
              <a:rPr lang="es-PE" sz="1400" dirty="0"/>
              <a:t>China</a:t>
            </a:r>
          </a:p>
          <a:p>
            <a:r>
              <a:rPr lang="es-PE" sz="1400" dirty="0"/>
              <a:t>Sexo:	</a:t>
            </a:r>
          </a:p>
          <a:p>
            <a:r>
              <a:rPr lang="es-PE" sz="1400" dirty="0"/>
              <a:t>Unisex</a:t>
            </a:r>
          </a:p>
          <a:p>
            <a:r>
              <a:rPr lang="es-PE" sz="1400" dirty="0"/>
              <a:t>Color:	</a:t>
            </a:r>
          </a:p>
          <a:p>
            <a:r>
              <a:rPr lang="es-PE" sz="1400" dirty="0"/>
              <a:t>Negro</a:t>
            </a:r>
          </a:p>
          <a:p>
            <a:r>
              <a:rPr lang="es-PE" sz="1400" dirty="0"/>
              <a:t>Tamaño:	</a:t>
            </a:r>
          </a:p>
          <a:p>
            <a:r>
              <a:rPr lang="es-PE" sz="1400" dirty="0"/>
              <a:t>Talla única</a:t>
            </a:r>
            <a:endParaRPr lang="es-PE" sz="1400" dirty="0" smtClean="0"/>
          </a:p>
        </p:txBody>
      </p:sp>
      <p:pic>
        <p:nvPicPr>
          <p:cNvPr id="25602" name="Picture 2" descr="http://meihuajewelry.com/wp-content/uploads/2014/08/DSC129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24"/>
          <a:stretch/>
        </p:blipFill>
        <p:spPr bwMode="auto">
          <a:xfrm>
            <a:off x="165303" y="235516"/>
            <a:ext cx="5715000" cy="426773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trella de 7 puntas 5"/>
          <p:cNvSpPr/>
          <p:nvPr/>
        </p:nvSpPr>
        <p:spPr>
          <a:xfrm rot="20541919">
            <a:off x="322174" y="3092122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 rot="20761026">
            <a:off x="557915" y="3527632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s./0.00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234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Women Vintage Retro Bowknot Bib Apron Dress Kitchen Cooking Waitress Restaurant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S/.7.86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384800" y="1028700"/>
            <a:ext cx="4521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r>
              <a:rPr lang="es-PE" sz="1400" dirty="0"/>
              <a:t>Estado:	</a:t>
            </a:r>
          </a:p>
          <a:p>
            <a:r>
              <a:rPr lang="es-PE" sz="1400" dirty="0"/>
              <a:t>Nuevo con etiquetas: Un artículo completamente nuevo, que no fue utilizado ni tiene desgaste (incluidos los hechos a ... Más información</a:t>
            </a:r>
          </a:p>
          <a:p>
            <a:r>
              <a:rPr lang="es-PE" sz="1400" dirty="0"/>
              <a:t>Material:	</a:t>
            </a:r>
          </a:p>
          <a:p>
            <a:r>
              <a:rPr lang="es-PE" sz="1400" dirty="0"/>
              <a:t>Mezcla de algodón</a:t>
            </a:r>
          </a:p>
          <a:p>
            <a:r>
              <a:rPr lang="es-PE" sz="1400" dirty="0"/>
              <a:t>Marca:	</a:t>
            </a:r>
          </a:p>
          <a:p>
            <a:r>
              <a:rPr lang="es-PE" sz="1400" dirty="0"/>
              <a:t>Sin marca</a:t>
            </a:r>
          </a:p>
          <a:p>
            <a:r>
              <a:rPr lang="es-PE" sz="1400" dirty="0"/>
              <a:t>Patrón:	</a:t>
            </a:r>
          </a:p>
          <a:p>
            <a:r>
              <a:rPr lang="es-PE" sz="1400" dirty="0" err="1"/>
              <a:t>Soild&amp;Checked</a:t>
            </a:r>
            <a:endParaRPr lang="es-PE" sz="1400" dirty="0"/>
          </a:p>
          <a:p>
            <a:r>
              <a:rPr lang="es-PE" sz="1400" dirty="0"/>
              <a:t>Country/</a:t>
            </a:r>
            <a:r>
              <a:rPr lang="es-PE" sz="1400" dirty="0" err="1"/>
              <a:t>Region</a:t>
            </a:r>
            <a:r>
              <a:rPr lang="es-PE" sz="1400" dirty="0"/>
              <a:t> of Manufacture:	</a:t>
            </a:r>
          </a:p>
          <a:p>
            <a:r>
              <a:rPr lang="es-PE" sz="1400" dirty="0"/>
              <a:t>China</a:t>
            </a:r>
          </a:p>
          <a:p>
            <a:r>
              <a:rPr lang="es-PE" sz="1400" dirty="0"/>
              <a:t>Sexo:	</a:t>
            </a:r>
          </a:p>
          <a:p>
            <a:r>
              <a:rPr lang="es-PE" sz="1400" dirty="0"/>
              <a:t>Unisex</a:t>
            </a:r>
          </a:p>
          <a:p>
            <a:r>
              <a:rPr lang="es-PE" sz="1400" dirty="0"/>
              <a:t>Color:	</a:t>
            </a:r>
          </a:p>
          <a:p>
            <a:r>
              <a:rPr lang="es-PE" sz="1400" dirty="0"/>
              <a:t>Negro</a:t>
            </a:r>
          </a:p>
          <a:p>
            <a:r>
              <a:rPr lang="es-PE" sz="1400" dirty="0"/>
              <a:t>Tamaño:	</a:t>
            </a:r>
          </a:p>
          <a:p>
            <a:r>
              <a:rPr lang="es-PE" sz="1400" dirty="0"/>
              <a:t>Talla única</a:t>
            </a:r>
            <a:endParaRPr lang="es-PE" sz="1400" dirty="0" smtClean="0"/>
          </a:p>
        </p:txBody>
      </p:sp>
      <p:pic>
        <p:nvPicPr>
          <p:cNvPr id="24578" name="Picture 2" descr="http://s3.tupianku.com/view/dalbum/5523/R5268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9" t="15418" r="10046" b="6550"/>
          <a:stretch/>
        </p:blipFill>
        <p:spPr bwMode="auto">
          <a:xfrm>
            <a:off x="939260" y="850889"/>
            <a:ext cx="4445540" cy="475682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trella de 7 puntas 5"/>
          <p:cNvSpPr/>
          <p:nvPr/>
        </p:nvSpPr>
        <p:spPr>
          <a:xfrm rot="20541919">
            <a:off x="361044" y="408523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 rot="20761026">
            <a:off x="596785" y="824578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s./0.00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6679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1Pair Fashion Jewelry Women's 925 Sterling Silver Exquisite Blue Zircon Earrings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$1.96= </a:t>
            </a:r>
            <a:r>
              <a:rPr lang="es-PE" dirty="0" smtClean="0"/>
              <a:t>S./5.63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5616221" y="952452"/>
            <a:ext cx="428977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r>
              <a:rPr lang="en-US" sz="1400" b="1" dirty="0"/>
              <a:t>100% Brand new!!!</a:t>
            </a:r>
            <a:endParaRPr lang="en-US" sz="1400" dirty="0"/>
          </a:p>
          <a:p>
            <a:r>
              <a:rPr lang="en-US" sz="1400" b="1" dirty="0"/>
              <a:t>High </a:t>
            </a:r>
            <a:r>
              <a:rPr lang="en-US" sz="1400" b="1" dirty="0" err="1"/>
              <a:t>quantity!Factory</a:t>
            </a:r>
            <a:r>
              <a:rPr lang="en-US" sz="1400" b="1" dirty="0"/>
              <a:t> price!</a:t>
            </a:r>
            <a:endParaRPr lang="en-US" sz="1400" dirty="0"/>
          </a:p>
          <a:p>
            <a:r>
              <a:rPr lang="en-US" sz="1400" b="1" dirty="0"/>
              <a:t>Send it as an ideal gift or keep it as an lovely collection.</a:t>
            </a:r>
            <a:endParaRPr lang="en-US" sz="1400" dirty="0"/>
          </a:p>
          <a:p>
            <a:r>
              <a:rPr lang="en-US" sz="1400" b="1" dirty="0"/>
              <a:t>Material : 925 Sterling Silver</a:t>
            </a:r>
            <a:endParaRPr lang="en-US" sz="1400" dirty="0"/>
          </a:p>
          <a:p>
            <a:r>
              <a:rPr lang="en-US" sz="1400" b="1" dirty="0"/>
              <a:t>Best gifts for your family members and friends</a:t>
            </a:r>
            <a:endParaRPr lang="en-US" sz="1400" dirty="0"/>
          </a:p>
          <a:p>
            <a:r>
              <a:rPr lang="en-US" sz="1400" b="1" dirty="0"/>
              <a:t>Size: About  1.9x1.1cm</a:t>
            </a:r>
            <a:endParaRPr lang="en-US" sz="1400" dirty="0"/>
          </a:p>
          <a:p>
            <a:endParaRPr lang="es-PE" sz="1400" dirty="0" smtClean="0"/>
          </a:p>
        </p:txBody>
      </p:sp>
      <p:grpSp>
        <p:nvGrpSpPr>
          <p:cNvPr id="2" name="Grupo 1"/>
          <p:cNvGrpSpPr/>
          <p:nvPr/>
        </p:nvGrpSpPr>
        <p:grpSpPr>
          <a:xfrm>
            <a:off x="547197" y="340779"/>
            <a:ext cx="4324061" cy="4638776"/>
            <a:chOff x="547197" y="340779"/>
            <a:chExt cx="4324061" cy="4638776"/>
          </a:xfrm>
        </p:grpSpPr>
        <p:pic>
          <p:nvPicPr>
            <p:cNvPr id="3076" name="Picture 4" descr="http://storage.googleapis.com/ebay-new/LKNSPCE536/LKNSPCE536-5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197" y="2294312"/>
              <a:ext cx="2685243" cy="2685243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http://storage.googleapis.com/ebay-new/LKNSPCE536/LKNSPCE536-3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2148" y="340779"/>
              <a:ext cx="2489110" cy="2489110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Estrella de 7 puntas 10"/>
          <p:cNvSpPr/>
          <p:nvPr/>
        </p:nvSpPr>
        <p:spPr>
          <a:xfrm rot="20541919">
            <a:off x="804777" y="907573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 rot="20761026">
            <a:off x="985717" y="1385725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s./30.00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085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Women Vintage Retro Bowknot Bib Apron Dress Kitchen Cooking Waitress Restaurant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S/.7.86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384800" y="1028700"/>
            <a:ext cx="4521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r>
              <a:rPr lang="es-PE" sz="1400" dirty="0"/>
              <a:t>Estado:	</a:t>
            </a:r>
          </a:p>
          <a:p>
            <a:r>
              <a:rPr lang="es-PE" sz="1400" dirty="0"/>
              <a:t>Nuevo con etiquetas: Un artículo completamente nuevo, que no fue utilizado ni tiene desgaste (incluidos los hechos a ... Más información</a:t>
            </a:r>
          </a:p>
          <a:p>
            <a:r>
              <a:rPr lang="es-PE" sz="1400" dirty="0"/>
              <a:t>Material:	</a:t>
            </a:r>
          </a:p>
          <a:p>
            <a:r>
              <a:rPr lang="es-PE" sz="1400" dirty="0"/>
              <a:t>Mezcla de algodón</a:t>
            </a:r>
          </a:p>
          <a:p>
            <a:r>
              <a:rPr lang="es-PE" sz="1400" dirty="0"/>
              <a:t>Marca:	</a:t>
            </a:r>
          </a:p>
          <a:p>
            <a:r>
              <a:rPr lang="es-PE" sz="1400" dirty="0"/>
              <a:t>Sin marca</a:t>
            </a:r>
          </a:p>
          <a:p>
            <a:r>
              <a:rPr lang="es-PE" sz="1400" dirty="0"/>
              <a:t>Patrón:	</a:t>
            </a:r>
          </a:p>
          <a:p>
            <a:r>
              <a:rPr lang="es-PE" sz="1400" dirty="0" err="1"/>
              <a:t>Soild&amp;Checked</a:t>
            </a:r>
            <a:endParaRPr lang="es-PE" sz="1400" dirty="0"/>
          </a:p>
          <a:p>
            <a:r>
              <a:rPr lang="es-PE" sz="1400" dirty="0"/>
              <a:t>Country/</a:t>
            </a:r>
            <a:r>
              <a:rPr lang="es-PE" sz="1400" dirty="0" err="1"/>
              <a:t>Region</a:t>
            </a:r>
            <a:r>
              <a:rPr lang="es-PE" sz="1400" dirty="0"/>
              <a:t> of Manufacture:	</a:t>
            </a:r>
          </a:p>
          <a:p>
            <a:r>
              <a:rPr lang="es-PE" sz="1400" dirty="0"/>
              <a:t>China</a:t>
            </a:r>
          </a:p>
          <a:p>
            <a:r>
              <a:rPr lang="es-PE" sz="1400" dirty="0"/>
              <a:t>Sexo:	</a:t>
            </a:r>
          </a:p>
          <a:p>
            <a:r>
              <a:rPr lang="es-PE" sz="1400" dirty="0"/>
              <a:t>Unisex</a:t>
            </a:r>
          </a:p>
          <a:p>
            <a:r>
              <a:rPr lang="es-PE" sz="1400" dirty="0"/>
              <a:t>Color:	</a:t>
            </a:r>
          </a:p>
          <a:p>
            <a:r>
              <a:rPr lang="es-PE" sz="1400" dirty="0"/>
              <a:t>Negro</a:t>
            </a:r>
          </a:p>
          <a:p>
            <a:r>
              <a:rPr lang="es-PE" sz="1400" dirty="0"/>
              <a:t>Tamaño:	</a:t>
            </a:r>
          </a:p>
          <a:p>
            <a:r>
              <a:rPr lang="es-PE" sz="1400" dirty="0"/>
              <a:t>Talla única</a:t>
            </a:r>
            <a:endParaRPr lang="es-PE" sz="1400" dirty="0" smtClean="0"/>
          </a:p>
        </p:txBody>
      </p:sp>
      <p:pic>
        <p:nvPicPr>
          <p:cNvPr id="23554" name="Picture 2" descr="http://s3.tupianku.com/view/dalbum/4782/R5188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6" t="13547" r="21224" b="7525"/>
          <a:stretch/>
        </p:blipFill>
        <p:spPr bwMode="auto">
          <a:xfrm>
            <a:off x="622571" y="634169"/>
            <a:ext cx="4007796" cy="479573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trella de 7 puntas 5"/>
          <p:cNvSpPr/>
          <p:nvPr/>
        </p:nvSpPr>
        <p:spPr>
          <a:xfrm rot="20541919">
            <a:off x="370772" y="-40727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 rot="20761026">
            <a:off x="605165" y="345542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s./0.00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675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Women Vintage Retro Bowknot Bib Apron Dress Kitchen Cooking Waitress Restaurant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S/.7.86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384800" y="1028700"/>
            <a:ext cx="4521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r>
              <a:rPr lang="es-PE" sz="1400" dirty="0"/>
              <a:t>Estado:	</a:t>
            </a:r>
          </a:p>
          <a:p>
            <a:r>
              <a:rPr lang="es-PE" sz="1400" dirty="0"/>
              <a:t>Nuevo con etiquetas: Un artículo completamente nuevo, que no fue utilizado ni tiene desgaste (incluidos los hechos a ... Más información</a:t>
            </a:r>
          </a:p>
          <a:p>
            <a:r>
              <a:rPr lang="es-PE" sz="1400" dirty="0"/>
              <a:t>Material:	</a:t>
            </a:r>
          </a:p>
          <a:p>
            <a:r>
              <a:rPr lang="es-PE" sz="1400" dirty="0"/>
              <a:t>Mezcla de algodón</a:t>
            </a:r>
          </a:p>
          <a:p>
            <a:r>
              <a:rPr lang="es-PE" sz="1400" dirty="0"/>
              <a:t>Marca:	</a:t>
            </a:r>
          </a:p>
          <a:p>
            <a:r>
              <a:rPr lang="es-PE" sz="1400" dirty="0"/>
              <a:t>Sin marca</a:t>
            </a:r>
          </a:p>
          <a:p>
            <a:r>
              <a:rPr lang="es-PE" sz="1400" dirty="0"/>
              <a:t>Patrón:	</a:t>
            </a:r>
          </a:p>
          <a:p>
            <a:r>
              <a:rPr lang="es-PE" sz="1400" dirty="0" err="1"/>
              <a:t>Soild&amp;Checked</a:t>
            </a:r>
            <a:endParaRPr lang="es-PE" sz="1400" dirty="0"/>
          </a:p>
          <a:p>
            <a:r>
              <a:rPr lang="es-PE" sz="1400" dirty="0"/>
              <a:t>Country/</a:t>
            </a:r>
            <a:r>
              <a:rPr lang="es-PE" sz="1400" dirty="0" err="1"/>
              <a:t>Region</a:t>
            </a:r>
            <a:r>
              <a:rPr lang="es-PE" sz="1400" dirty="0"/>
              <a:t> of Manufacture:	</a:t>
            </a:r>
          </a:p>
          <a:p>
            <a:r>
              <a:rPr lang="es-PE" sz="1400" dirty="0"/>
              <a:t>China</a:t>
            </a:r>
          </a:p>
          <a:p>
            <a:r>
              <a:rPr lang="es-PE" sz="1400" dirty="0"/>
              <a:t>Sexo:	</a:t>
            </a:r>
          </a:p>
          <a:p>
            <a:r>
              <a:rPr lang="es-PE" sz="1400" dirty="0"/>
              <a:t>Unisex</a:t>
            </a:r>
          </a:p>
          <a:p>
            <a:r>
              <a:rPr lang="es-PE" sz="1400" dirty="0"/>
              <a:t>Color:	</a:t>
            </a:r>
          </a:p>
          <a:p>
            <a:r>
              <a:rPr lang="es-PE" sz="1400" dirty="0"/>
              <a:t>Negro</a:t>
            </a:r>
          </a:p>
          <a:p>
            <a:r>
              <a:rPr lang="es-PE" sz="1400" dirty="0"/>
              <a:t>Tamaño:	</a:t>
            </a:r>
          </a:p>
          <a:p>
            <a:r>
              <a:rPr lang="es-PE" sz="1400" dirty="0"/>
              <a:t>Talla única</a:t>
            </a:r>
            <a:endParaRPr lang="es-PE" sz="1400" dirty="0" smtClean="0"/>
          </a:p>
        </p:txBody>
      </p:sp>
      <p:pic>
        <p:nvPicPr>
          <p:cNvPr id="22532" name="Picture 4" descr="http://imgs.inkfrog.com/pix/peafowl2009/LKNSPCR146_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74"/>
          <a:stretch/>
        </p:blipFill>
        <p:spPr bwMode="auto">
          <a:xfrm>
            <a:off x="2167507" y="1756220"/>
            <a:ext cx="4187257" cy="308708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http://imgs.inkfrog.com/pix/peafowl2009/LKNSPCR146_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4" t="19619" r="13549" b="14811"/>
          <a:stretch/>
        </p:blipFill>
        <p:spPr bwMode="auto">
          <a:xfrm>
            <a:off x="184102" y="335157"/>
            <a:ext cx="3120102" cy="266537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trella de 7 puntas 5"/>
          <p:cNvSpPr/>
          <p:nvPr/>
        </p:nvSpPr>
        <p:spPr>
          <a:xfrm rot="20541919">
            <a:off x="3601239" y="1136042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pic>
        <p:nvPicPr>
          <p:cNvPr id="22530" name="Picture 2" descr="http://imgs.inkfrog.com/pix/peafowl2009/LKNSPCR146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0" t="15558" r="12261" b="11425"/>
          <a:stretch/>
        </p:blipFill>
        <p:spPr bwMode="auto">
          <a:xfrm>
            <a:off x="5095760" y="221706"/>
            <a:ext cx="3034622" cy="285140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/>
          <p:cNvSpPr txBox="1"/>
          <p:nvPr/>
        </p:nvSpPr>
        <p:spPr>
          <a:xfrm rot="20761026">
            <a:off x="3836981" y="1571552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s./0.00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7388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Women Vintage Retro Bowknot Bib Apron Dress Kitchen Cooking Waitress Restaurant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S/.7.86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384800" y="1028700"/>
            <a:ext cx="4521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r>
              <a:rPr lang="es-PE" sz="1400" dirty="0"/>
              <a:t>Estado:	</a:t>
            </a:r>
          </a:p>
          <a:p>
            <a:r>
              <a:rPr lang="es-PE" sz="1400" dirty="0"/>
              <a:t>Nuevo con etiquetas: Un artículo completamente nuevo, que no fue utilizado ni tiene desgaste (incluidos los hechos a ... Más información</a:t>
            </a:r>
          </a:p>
          <a:p>
            <a:r>
              <a:rPr lang="es-PE" sz="1400" dirty="0"/>
              <a:t>Material:	</a:t>
            </a:r>
          </a:p>
          <a:p>
            <a:r>
              <a:rPr lang="es-PE" sz="1400" dirty="0"/>
              <a:t>Mezcla de algodón</a:t>
            </a:r>
          </a:p>
          <a:p>
            <a:r>
              <a:rPr lang="es-PE" sz="1400" dirty="0"/>
              <a:t>Marca:	</a:t>
            </a:r>
          </a:p>
          <a:p>
            <a:r>
              <a:rPr lang="es-PE" sz="1400" dirty="0"/>
              <a:t>Sin marca</a:t>
            </a:r>
          </a:p>
          <a:p>
            <a:r>
              <a:rPr lang="es-PE" sz="1400" dirty="0"/>
              <a:t>Patrón:	</a:t>
            </a:r>
          </a:p>
          <a:p>
            <a:r>
              <a:rPr lang="es-PE" sz="1400" dirty="0" err="1"/>
              <a:t>Soild&amp;Checked</a:t>
            </a:r>
            <a:endParaRPr lang="es-PE" sz="1400" dirty="0"/>
          </a:p>
          <a:p>
            <a:r>
              <a:rPr lang="es-PE" sz="1400" dirty="0"/>
              <a:t>Country/</a:t>
            </a:r>
            <a:r>
              <a:rPr lang="es-PE" sz="1400" dirty="0" err="1"/>
              <a:t>Region</a:t>
            </a:r>
            <a:r>
              <a:rPr lang="es-PE" sz="1400" dirty="0"/>
              <a:t> of Manufacture:	</a:t>
            </a:r>
          </a:p>
          <a:p>
            <a:r>
              <a:rPr lang="es-PE" sz="1400" dirty="0"/>
              <a:t>China</a:t>
            </a:r>
          </a:p>
          <a:p>
            <a:r>
              <a:rPr lang="es-PE" sz="1400" dirty="0"/>
              <a:t>Sexo:	</a:t>
            </a:r>
          </a:p>
          <a:p>
            <a:r>
              <a:rPr lang="es-PE" sz="1400" dirty="0"/>
              <a:t>Unisex</a:t>
            </a:r>
          </a:p>
          <a:p>
            <a:r>
              <a:rPr lang="es-PE" sz="1400" dirty="0"/>
              <a:t>Color:	</a:t>
            </a:r>
          </a:p>
          <a:p>
            <a:r>
              <a:rPr lang="es-PE" sz="1400" dirty="0"/>
              <a:t>Negro</a:t>
            </a:r>
          </a:p>
          <a:p>
            <a:r>
              <a:rPr lang="es-PE" sz="1400" dirty="0"/>
              <a:t>Tamaño:	</a:t>
            </a:r>
          </a:p>
          <a:p>
            <a:r>
              <a:rPr lang="es-PE" sz="1400" dirty="0"/>
              <a:t>Talla única</a:t>
            </a:r>
            <a:endParaRPr lang="es-PE" sz="1400" dirty="0" smtClean="0"/>
          </a:p>
        </p:txBody>
      </p:sp>
      <p:pic>
        <p:nvPicPr>
          <p:cNvPr id="21506" name="Picture 2" descr="http://imgs.inkfrog.com/pix/peafowl2009/LKNSPCR15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4" t="16510" r="13871" b="12170"/>
          <a:stretch/>
        </p:blipFill>
        <p:spPr bwMode="auto">
          <a:xfrm>
            <a:off x="299795" y="400409"/>
            <a:ext cx="3852153" cy="407588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http://imgs.inkfrog.com/pix/peafowl2009/LKNSPCR151_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6" t="19930" r="14567" b="26794"/>
          <a:stretch/>
        </p:blipFill>
        <p:spPr bwMode="auto">
          <a:xfrm>
            <a:off x="2956868" y="3512014"/>
            <a:ext cx="4017524" cy="304475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http://imgs.inkfrog.com/pix/peafowl2009/LKNSPCR151_03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9" t="21390" r="14142" b="19886"/>
          <a:stretch/>
        </p:blipFill>
        <p:spPr bwMode="auto">
          <a:xfrm>
            <a:off x="4202748" y="408562"/>
            <a:ext cx="4075889" cy="335604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trella de 7 puntas 5"/>
          <p:cNvSpPr/>
          <p:nvPr/>
        </p:nvSpPr>
        <p:spPr>
          <a:xfrm rot="20541919">
            <a:off x="3131903" y="2891836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 rot="20761026">
            <a:off x="3355760" y="3306863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s./0.00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0820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Women Vintage Retro Bowknot Bib Apron Dress Kitchen Cooking Waitress Restaurant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S/.7.86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384800" y="1028700"/>
            <a:ext cx="4521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r>
              <a:rPr lang="es-PE" sz="1400" dirty="0"/>
              <a:t>Estado:	</a:t>
            </a:r>
          </a:p>
          <a:p>
            <a:r>
              <a:rPr lang="es-PE" sz="1400" dirty="0"/>
              <a:t>Nuevo con etiquetas: Un artículo completamente nuevo, que no fue utilizado ni tiene desgaste (incluidos los hechos a ... Más información</a:t>
            </a:r>
          </a:p>
          <a:p>
            <a:r>
              <a:rPr lang="es-PE" sz="1400" dirty="0"/>
              <a:t>Material:	</a:t>
            </a:r>
          </a:p>
          <a:p>
            <a:r>
              <a:rPr lang="es-PE" sz="1400" dirty="0"/>
              <a:t>Mezcla de algodón</a:t>
            </a:r>
          </a:p>
          <a:p>
            <a:r>
              <a:rPr lang="es-PE" sz="1400" dirty="0"/>
              <a:t>Marca:	</a:t>
            </a:r>
          </a:p>
          <a:p>
            <a:r>
              <a:rPr lang="es-PE" sz="1400" dirty="0"/>
              <a:t>Sin marca</a:t>
            </a:r>
          </a:p>
          <a:p>
            <a:r>
              <a:rPr lang="es-PE" sz="1400" dirty="0"/>
              <a:t>Patrón:	</a:t>
            </a:r>
          </a:p>
          <a:p>
            <a:r>
              <a:rPr lang="es-PE" sz="1400" dirty="0" err="1"/>
              <a:t>Soild&amp;Checked</a:t>
            </a:r>
            <a:endParaRPr lang="es-PE" sz="1400" dirty="0"/>
          </a:p>
          <a:p>
            <a:r>
              <a:rPr lang="es-PE" sz="1400" dirty="0"/>
              <a:t>Country/</a:t>
            </a:r>
            <a:r>
              <a:rPr lang="es-PE" sz="1400" dirty="0" err="1"/>
              <a:t>Region</a:t>
            </a:r>
            <a:r>
              <a:rPr lang="es-PE" sz="1400" dirty="0"/>
              <a:t> of Manufacture:	</a:t>
            </a:r>
          </a:p>
          <a:p>
            <a:r>
              <a:rPr lang="es-PE" sz="1400" dirty="0"/>
              <a:t>China</a:t>
            </a:r>
          </a:p>
          <a:p>
            <a:r>
              <a:rPr lang="es-PE" sz="1400" dirty="0"/>
              <a:t>Sexo:	</a:t>
            </a:r>
          </a:p>
          <a:p>
            <a:r>
              <a:rPr lang="es-PE" sz="1400" dirty="0"/>
              <a:t>Unisex</a:t>
            </a:r>
          </a:p>
          <a:p>
            <a:r>
              <a:rPr lang="es-PE" sz="1400" dirty="0"/>
              <a:t>Color:	</a:t>
            </a:r>
          </a:p>
          <a:p>
            <a:r>
              <a:rPr lang="es-PE" sz="1400" dirty="0"/>
              <a:t>Negro</a:t>
            </a:r>
          </a:p>
          <a:p>
            <a:r>
              <a:rPr lang="es-PE" sz="1400" dirty="0"/>
              <a:t>Tamaño:	</a:t>
            </a:r>
          </a:p>
          <a:p>
            <a:r>
              <a:rPr lang="es-PE" sz="1400" dirty="0"/>
              <a:t>Talla única</a:t>
            </a:r>
            <a:endParaRPr lang="es-PE" sz="1400" dirty="0" smtClean="0"/>
          </a:p>
        </p:txBody>
      </p:sp>
      <p:pic>
        <p:nvPicPr>
          <p:cNvPr id="20482" name="Picture 2" descr="1066912842_1209792604??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4" r="10781" b="1898"/>
          <a:stretch/>
        </p:blipFill>
        <p:spPr bwMode="auto">
          <a:xfrm>
            <a:off x="301450" y="252920"/>
            <a:ext cx="4444531" cy="419262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QQ??20140609154230_Copy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3" t="10543" r="15515" b="5574"/>
          <a:stretch/>
        </p:blipFill>
        <p:spPr bwMode="auto">
          <a:xfrm>
            <a:off x="4489965" y="252920"/>
            <a:ext cx="3589506" cy="411480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trella de 7 puntas 5"/>
          <p:cNvSpPr/>
          <p:nvPr/>
        </p:nvSpPr>
        <p:spPr>
          <a:xfrm rot="20541919">
            <a:off x="2150934" y="3231456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 rot="20761026">
            <a:off x="2386675" y="3637783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s./0.00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244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Women Vintage Retro Bowknot Bib Apron Dress Kitchen Cooking Waitress Restaurant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S/.7.86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384800" y="1028700"/>
            <a:ext cx="4521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r>
              <a:rPr lang="es-PE" sz="1400" dirty="0"/>
              <a:t>Estado:	</a:t>
            </a:r>
          </a:p>
          <a:p>
            <a:r>
              <a:rPr lang="es-PE" sz="1400" dirty="0"/>
              <a:t>Nuevo con etiquetas: Un artículo completamente nuevo, que no fue utilizado ni tiene desgaste (incluidos los hechos a ... Más información</a:t>
            </a:r>
          </a:p>
          <a:p>
            <a:r>
              <a:rPr lang="es-PE" sz="1400" dirty="0"/>
              <a:t>Material:	</a:t>
            </a:r>
          </a:p>
          <a:p>
            <a:r>
              <a:rPr lang="es-PE" sz="1400" dirty="0"/>
              <a:t>Mezcla de algodón</a:t>
            </a:r>
          </a:p>
          <a:p>
            <a:r>
              <a:rPr lang="es-PE" sz="1400" dirty="0"/>
              <a:t>Marca:	</a:t>
            </a:r>
          </a:p>
          <a:p>
            <a:r>
              <a:rPr lang="es-PE" sz="1400" dirty="0"/>
              <a:t>Sin marca</a:t>
            </a:r>
          </a:p>
          <a:p>
            <a:r>
              <a:rPr lang="es-PE" sz="1400" dirty="0"/>
              <a:t>Patrón:	</a:t>
            </a:r>
          </a:p>
          <a:p>
            <a:r>
              <a:rPr lang="es-PE" sz="1400" dirty="0" err="1"/>
              <a:t>Soild&amp;Checked</a:t>
            </a:r>
            <a:endParaRPr lang="es-PE" sz="1400" dirty="0"/>
          </a:p>
          <a:p>
            <a:r>
              <a:rPr lang="es-PE" sz="1400" dirty="0"/>
              <a:t>Country/</a:t>
            </a:r>
            <a:r>
              <a:rPr lang="es-PE" sz="1400" dirty="0" err="1"/>
              <a:t>Region</a:t>
            </a:r>
            <a:r>
              <a:rPr lang="es-PE" sz="1400" dirty="0"/>
              <a:t> of Manufacture:	</a:t>
            </a:r>
          </a:p>
          <a:p>
            <a:r>
              <a:rPr lang="es-PE" sz="1400" dirty="0"/>
              <a:t>China</a:t>
            </a:r>
          </a:p>
          <a:p>
            <a:r>
              <a:rPr lang="es-PE" sz="1400" dirty="0"/>
              <a:t>Sexo:	</a:t>
            </a:r>
          </a:p>
          <a:p>
            <a:r>
              <a:rPr lang="es-PE" sz="1400" dirty="0"/>
              <a:t>Unisex</a:t>
            </a:r>
          </a:p>
          <a:p>
            <a:r>
              <a:rPr lang="es-PE" sz="1400" dirty="0"/>
              <a:t>Color:	</a:t>
            </a:r>
          </a:p>
          <a:p>
            <a:r>
              <a:rPr lang="es-PE" sz="1400" dirty="0"/>
              <a:t>Negro</a:t>
            </a:r>
          </a:p>
          <a:p>
            <a:r>
              <a:rPr lang="es-PE" sz="1400" dirty="0"/>
              <a:t>Tamaño:	</a:t>
            </a:r>
          </a:p>
          <a:p>
            <a:r>
              <a:rPr lang="es-PE" sz="1400" dirty="0"/>
              <a:t>Talla única</a:t>
            </a:r>
            <a:endParaRPr lang="es-PE" sz="1400" dirty="0" smtClean="0"/>
          </a:p>
        </p:txBody>
      </p:sp>
      <p:pic>
        <p:nvPicPr>
          <p:cNvPr id="19458" name="Picture 2" descr="http://imgs.inkfrog.com/pix/peafowl2009/QQ______2014061910280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07"/>
          <a:stretch/>
        </p:blipFill>
        <p:spPr bwMode="auto">
          <a:xfrm>
            <a:off x="3837731" y="1942362"/>
            <a:ext cx="3256857" cy="252263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://imgs.inkfrog.com/pix/peafowl2009/QQ______201406191029112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169" y="275823"/>
            <a:ext cx="3311831" cy="243221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ttp://imgs.inkfrog.com/pix/peafowl2009/QQ______20140618160110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6" t="40422" r="54020" b="5952"/>
          <a:stretch/>
        </p:blipFill>
        <p:spPr bwMode="auto">
          <a:xfrm>
            <a:off x="1980518" y="57919"/>
            <a:ext cx="2276273" cy="285020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trella de 7 puntas 5"/>
          <p:cNvSpPr/>
          <p:nvPr/>
        </p:nvSpPr>
        <p:spPr>
          <a:xfrm rot="20541919">
            <a:off x="4724903" y="320133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 rot="20761026">
            <a:off x="4960644" y="766682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s./0.00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324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Women Vintage Retro Bowknot Bib Apron Dress Kitchen Cooking Waitress Restaurant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S/.7.86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384800" y="1028700"/>
            <a:ext cx="4521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r>
              <a:rPr lang="es-PE" sz="1400" dirty="0"/>
              <a:t>Estado:	</a:t>
            </a:r>
          </a:p>
          <a:p>
            <a:r>
              <a:rPr lang="es-PE" sz="1400" dirty="0"/>
              <a:t>Nuevo con etiquetas: Un artículo completamente nuevo, que no fue utilizado ni tiene desgaste (incluidos los hechos a ... Más información</a:t>
            </a:r>
          </a:p>
          <a:p>
            <a:r>
              <a:rPr lang="es-PE" sz="1400" dirty="0"/>
              <a:t>Material:	</a:t>
            </a:r>
          </a:p>
          <a:p>
            <a:r>
              <a:rPr lang="es-PE" sz="1400" dirty="0"/>
              <a:t>Mezcla de algodón</a:t>
            </a:r>
          </a:p>
          <a:p>
            <a:r>
              <a:rPr lang="es-PE" sz="1400" dirty="0"/>
              <a:t>Marca:	</a:t>
            </a:r>
          </a:p>
          <a:p>
            <a:r>
              <a:rPr lang="es-PE" sz="1400" dirty="0"/>
              <a:t>Sin marca</a:t>
            </a:r>
          </a:p>
          <a:p>
            <a:r>
              <a:rPr lang="es-PE" sz="1400" dirty="0"/>
              <a:t>Patrón:	</a:t>
            </a:r>
          </a:p>
          <a:p>
            <a:r>
              <a:rPr lang="es-PE" sz="1400" dirty="0" err="1"/>
              <a:t>Soild&amp;Checked</a:t>
            </a:r>
            <a:endParaRPr lang="es-PE" sz="1400" dirty="0"/>
          </a:p>
          <a:p>
            <a:r>
              <a:rPr lang="es-PE" sz="1400" dirty="0"/>
              <a:t>Country/</a:t>
            </a:r>
            <a:r>
              <a:rPr lang="es-PE" sz="1400" dirty="0" err="1"/>
              <a:t>Region</a:t>
            </a:r>
            <a:r>
              <a:rPr lang="es-PE" sz="1400" dirty="0"/>
              <a:t> of Manufacture:	</a:t>
            </a:r>
          </a:p>
          <a:p>
            <a:r>
              <a:rPr lang="es-PE" sz="1400" dirty="0"/>
              <a:t>China</a:t>
            </a:r>
          </a:p>
          <a:p>
            <a:r>
              <a:rPr lang="es-PE" sz="1400" dirty="0"/>
              <a:t>Sexo:	</a:t>
            </a:r>
          </a:p>
          <a:p>
            <a:r>
              <a:rPr lang="es-PE" sz="1400" dirty="0"/>
              <a:t>Unisex</a:t>
            </a:r>
          </a:p>
          <a:p>
            <a:r>
              <a:rPr lang="es-PE" sz="1400" dirty="0"/>
              <a:t>Color:	</a:t>
            </a:r>
          </a:p>
          <a:p>
            <a:r>
              <a:rPr lang="es-PE" sz="1400" dirty="0"/>
              <a:t>Negro</a:t>
            </a:r>
          </a:p>
          <a:p>
            <a:r>
              <a:rPr lang="es-PE" sz="1400" dirty="0"/>
              <a:t>Tamaño:	</a:t>
            </a:r>
          </a:p>
          <a:p>
            <a:r>
              <a:rPr lang="es-PE" sz="1400" dirty="0"/>
              <a:t>Talla única</a:t>
            </a:r>
            <a:endParaRPr lang="es-PE" sz="1400" dirty="0" smtClean="0"/>
          </a:p>
        </p:txBody>
      </p:sp>
      <p:pic>
        <p:nvPicPr>
          <p:cNvPr id="35842" name="Picture 2" descr="http://ebayimg.cndirect.com/newcdn/73/8/7383-1-easyshopping67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80"/>
          <a:stretch/>
        </p:blipFill>
        <p:spPr bwMode="auto">
          <a:xfrm>
            <a:off x="4496663" y="-1492016"/>
            <a:ext cx="3054621" cy="572452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 descr="http://ebayimg.cndirect.com/newcdn/73/8/7383-5-easyshopping67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99" y="316976"/>
            <a:ext cx="4143864" cy="354176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6" name="Picture 6" descr="http://ebayimg.cndirect.com/newcdn/73/8/7383-7-easyshopping67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77"/>
          <a:stretch/>
        </p:blipFill>
        <p:spPr bwMode="auto">
          <a:xfrm>
            <a:off x="3148378" y="3220955"/>
            <a:ext cx="1794434" cy="322050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trella de 7 puntas 5"/>
          <p:cNvSpPr/>
          <p:nvPr/>
        </p:nvSpPr>
        <p:spPr>
          <a:xfrm rot="20541919">
            <a:off x="1982241" y="408523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 rot="20761026">
            <a:off x="2141050" y="844034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./85.00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453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Women Vintage Retro Bowknot Bib Apron Dress Kitchen Cooking Waitress Restaurant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S/.7.86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384800" y="1028700"/>
            <a:ext cx="4521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r>
              <a:rPr lang="es-PE" sz="1400" dirty="0"/>
              <a:t>Estado:	</a:t>
            </a:r>
          </a:p>
          <a:p>
            <a:r>
              <a:rPr lang="es-PE" sz="1400" dirty="0"/>
              <a:t>Nuevo con etiquetas: Un artículo completamente nuevo, que no fue utilizado ni tiene desgaste (incluidos los hechos a ... Más información</a:t>
            </a:r>
          </a:p>
          <a:p>
            <a:r>
              <a:rPr lang="es-PE" sz="1400" dirty="0"/>
              <a:t>Material:	</a:t>
            </a:r>
          </a:p>
          <a:p>
            <a:r>
              <a:rPr lang="es-PE" sz="1400" dirty="0"/>
              <a:t>Mezcla de algodón</a:t>
            </a:r>
          </a:p>
          <a:p>
            <a:r>
              <a:rPr lang="es-PE" sz="1400" dirty="0"/>
              <a:t>Marca:	</a:t>
            </a:r>
          </a:p>
          <a:p>
            <a:r>
              <a:rPr lang="es-PE" sz="1400" dirty="0"/>
              <a:t>Sin marca</a:t>
            </a:r>
          </a:p>
          <a:p>
            <a:r>
              <a:rPr lang="es-PE" sz="1400" dirty="0"/>
              <a:t>Patrón:	</a:t>
            </a:r>
          </a:p>
          <a:p>
            <a:r>
              <a:rPr lang="es-PE" sz="1400" dirty="0" err="1"/>
              <a:t>Soild&amp;Checked</a:t>
            </a:r>
            <a:endParaRPr lang="es-PE" sz="1400" dirty="0"/>
          </a:p>
          <a:p>
            <a:r>
              <a:rPr lang="es-PE" sz="1400" dirty="0"/>
              <a:t>Country/</a:t>
            </a:r>
            <a:r>
              <a:rPr lang="es-PE" sz="1400" dirty="0" err="1"/>
              <a:t>Region</a:t>
            </a:r>
            <a:r>
              <a:rPr lang="es-PE" sz="1400" dirty="0"/>
              <a:t> of Manufacture:	</a:t>
            </a:r>
          </a:p>
          <a:p>
            <a:r>
              <a:rPr lang="es-PE" sz="1400" dirty="0"/>
              <a:t>China</a:t>
            </a:r>
          </a:p>
          <a:p>
            <a:r>
              <a:rPr lang="es-PE" sz="1400" dirty="0"/>
              <a:t>Sexo:	</a:t>
            </a:r>
          </a:p>
          <a:p>
            <a:r>
              <a:rPr lang="es-PE" sz="1400" dirty="0"/>
              <a:t>Unisex</a:t>
            </a:r>
          </a:p>
          <a:p>
            <a:r>
              <a:rPr lang="es-PE" sz="1400" dirty="0"/>
              <a:t>Color:	</a:t>
            </a:r>
          </a:p>
          <a:p>
            <a:r>
              <a:rPr lang="es-PE" sz="1400" dirty="0"/>
              <a:t>Negro</a:t>
            </a:r>
          </a:p>
          <a:p>
            <a:r>
              <a:rPr lang="es-PE" sz="1400" dirty="0"/>
              <a:t>Tamaño:	</a:t>
            </a:r>
          </a:p>
          <a:p>
            <a:r>
              <a:rPr lang="es-PE" sz="1400" dirty="0"/>
              <a:t>Talla única</a:t>
            </a:r>
            <a:endParaRPr lang="es-PE" sz="1400" dirty="0" smtClean="0"/>
          </a:p>
        </p:txBody>
      </p:sp>
      <p:pic>
        <p:nvPicPr>
          <p:cNvPr id="34818" name="Picture 2" descr="http://i.ebayimg.com/00/s/NzIwWDgwMA==/z/AQwAAOxyIv5TlbD5/$_57.JPG?rt=n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1" y="184825"/>
            <a:ext cx="3650013" cy="328501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0" name="Picture 4" descr="http://i.ebayimg.com/00/s/MTA2N1g4MDA=/z/7O0AAMXQnFhTlbD1/$_57.JPG?rt=n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044" y="184825"/>
            <a:ext cx="4744717" cy="632826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trella de 7 puntas 5"/>
          <p:cNvSpPr/>
          <p:nvPr/>
        </p:nvSpPr>
        <p:spPr>
          <a:xfrm rot="20541919">
            <a:off x="2307994" y="3519728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 rot="20761026">
            <a:off x="2485225" y="3955239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./85.00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7948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Women Vintage Retro Bowknot Bib Apron Dress Kitchen Cooking Waitress Restaurant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S/.7.86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384800" y="1028700"/>
            <a:ext cx="4521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r>
              <a:rPr lang="es-PE" sz="1400" dirty="0"/>
              <a:t>Estado:	</a:t>
            </a:r>
          </a:p>
          <a:p>
            <a:r>
              <a:rPr lang="es-PE" sz="1400" dirty="0"/>
              <a:t>Nuevo con etiquetas: Un artículo completamente nuevo, que no fue utilizado ni tiene desgaste (incluidos los hechos a ... Más información</a:t>
            </a:r>
          </a:p>
          <a:p>
            <a:r>
              <a:rPr lang="es-PE" sz="1400" dirty="0"/>
              <a:t>Material:	</a:t>
            </a:r>
          </a:p>
          <a:p>
            <a:r>
              <a:rPr lang="es-PE" sz="1400" dirty="0"/>
              <a:t>Mezcla de algodón</a:t>
            </a:r>
          </a:p>
          <a:p>
            <a:r>
              <a:rPr lang="es-PE" sz="1400" dirty="0"/>
              <a:t>Marca:	</a:t>
            </a:r>
          </a:p>
          <a:p>
            <a:r>
              <a:rPr lang="es-PE" sz="1400" dirty="0"/>
              <a:t>Sin marca</a:t>
            </a:r>
          </a:p>
          <a:p>
            <a:r>
              <a:rPr lang="es-PE" sz="1400" dirty="0"/>
              <a:t>Patrón:	</a:t>
            </a:r>
          </a:p>
          <a:p>
            <a:r>
              <a:rPr lang="es-PE" sz="1400" dirty="0" err="1"/>
              <a:t>Soild&amp;Checked</a:t>
            </a:r>
            <a:endParaRPr lang="es-PE" sz="1400" dirty="0"/>
          </a:p>
          <a:p>
            <a:r>
              <a:rPr lang="es-PE" sz="1400" dirty="0"/>
              <a:t>Country/</a:t>
            </a:r>
            <a:r>
              <a:rPr lang="es-PE" sz="1400" dirty="0" err="1"/>
              <a:t>Region</a:t>
            </a:r>
            <a:r>
              <a:rPr lang="es-PE" sz="1400" dirty="0"/>
              <a:t> of Manufacture:	</a:t>
            </a:r>
          </a:p>
          <a:p>
            <a:r>
              <a:rPr lang="es-PE" sz="1400" dirty="0"/>
              <a:t>China</a:t>
            </a:r>
          </a:p>
          <a:p>
            <a:r>
              <a:rPr lang="es-PE" sz="1400" dirty="0"/>
              <a:t>Sexo:	</a:t>
            </a:r>
          </a:p>
          <a:p>
            <a:r>
              <a:rPr lang="es-PE" sz="1400" dirty="0"/>
              <a:t>Unisex</a:t>
            </a:r>
          </a:p>
          <a:p>
            <a:r>
              <a:rPr lang="es-PE" sz="1400" dirty="0"/>
              <a:t>Color:	</a:t>
            </a:r>
          </a:p>
          <a:p>
            <a:r>
              <a:rPr lang="es-PE" sz="1400" dirty="0"/>
              <a:t>Negro</a:t>
            </a:r>
          </a:p>
          <a:p>
            <a:r>
              <a:rPr lang="es-PE" sz="1400" dirty="0"/>
              <a:t>Tamaño:	</a:t>
            </a:r>
          </a:p>
          <a:p>
            <a:r>
              <a:rPr lang="es-PE" sz="1400" dirty="0"/>
              <a:t>Talla única</a:t>
            </a:r>
            <a:endParaRPr lang="es-PE" sz="1400" dirty="0" smtClean="0"/>
          </a:p>
        </p:txBody>
      </p:sp>
      <p:pic>
        <p:nvPicPr>
          <p:cNvPr id="45058" name="Picture 2" descr="http://www.xycharms.com/ZYJ/FHP/NEW%20ITEMS/JE/JE042/0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08" y="219568"/>
            <a:ext cx="3613724" cy="287291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0" name="Picture 4" descr="http://www.xycharms.com/ZYJ/FHP/NEW%20ITEMS/JE/JE042/0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800" y="2781664"/>
            <a:ext cx="3629383" cy="310312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2" name="Picture 6" descr="http://www.xycharms.com/ZYJ/FHP/NEW%20ITEMS/JE/JE042/00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052" y="748261"/>
            <a:ext cx="3225171" cy="290265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trella de 7 puntas 5"/>
          <p:cNvSpPr/>
          <p:nvPr/>
        </p:nvSpPr>
        <p:spPr>
          <a:xfrm rot="20541919">
            <a:off x="420089" y="2853688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 rot="20761026">
            <a:off x="675286" y="3290121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s./0.00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437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Women Vintage Retro Bowknot Bib Apron Dress Kitchen Cooking Waitress Restaurant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S/.7.86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384800" y="1028700"/>
            <a:ext cx="4521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r>
              <a:rPr lang="es-PE" sz="1400" dirty="0"/>
              <a:t>Estado:	</a:t>
            </a:r>
          </a:p>
          <a:p>
            <a:r>
              <a:rPr lang="es-PE" sz="1400" dirty="0"/>
              <a:t>Nuevo con etiquetas: Un artículo completamente nuevo, que no fue utilizado ni tiene desgaste (incluidos los hechos a ... Más información</a:t>
            </a:r>
          </a:p>
          <a:p>
            <a:r>
              <a:rPr lang="es-PE" sz="1400" dirty="0"/>
              <a:t>Material:	</a:t>
            </a:r>
          </a:p>
          <a:p>
            <a:r>
              <a:rPr lang="es-PE" sz="1400" dirty="0"/>
              <a:t>Mezcla de algodón</a:t>
            </a:r>
          </a:p>
          <a:p>
            <a:r>
              <a:rPr lang="es-PE" sz="1400" dirty="0"/>
              <a:t>Marca:	</a:t>
            </a:r>
          </a:p>
          <a:p>
            <a:r>
              <a:rPr lang="es-PE" sz="1400" dirty="0"/>
              <a:t>Sin marca</a:t>
            </a:r>
          </a:p>
          <a:p>
            <a:r>
              <a:rPr lang="es-PE" sz="1400" dirty="0"/>
              <a:t>Patrón:	</a:t>
            </a:r>
          </a:p>
          <a:p>
            <a:r>
              <a:rPr lang="es-PE" sz="1400" dirty="0" err="1"/>
              <a:t>Soild&amp;Checked</a:t>
            </a:r>
            <a:endParaRPr lang="es-PE" sz="1400" dirty="0"/>
          </a:p>
          <a:p>
            <a:r>
              <a:rPr lang="es-PE" sz="1400" dirty="0"/>
              <a:t>Country/</a:t>
            </a:r>
            <a:r>
              <a:rPr lang="es-PE" sz="1400" dirty="0" err="1"/>
              <a:t>Region</a:t>
            </a:r>
            <a:r>
              <a:rPr lang="es-PE" sz="1400" dirty="0"/>
              <a:t> of Manufacture:	</a:t>
            </a:r>
          </a:p>
          <a:p>
            <a:r>
              <a:rPr lang="es-PE" sz="1400" dirty="0"/>
              <a:t>China</a:t>
            </a:r>
          </a:p>
          <a:p>
            <a:r>
              <a:rPr lang="es-PE" sz="1400" dirty="0"/>
              <a:t>Sexo:	</a:t>
            </a:r>
          </a:p>
          <a:p>
            <a:r>
              <a:rPr lang="es-PE" sz="1400" dirty="0"/>
              <a:t>Unisex</a:t>
            </a:r>
          </a:p>
          <a:p>
            <a:r>
              <a:rPr lang="es-PE" sz="1400" dirty="0"/>
              <a:t>Color:	</a:t>
            </a:r>
          </a:p>
          <a:p>
            <a:r>
              <a:rPr lang="es-PE" sz="1400" dirty="0"/>
              <a:t>Negro</a:t>
            </a:r>
          </a:p>
          <a:p>
            <a:r>
              <a:rPr lang="es-PE" sz="1400" dirty="0"/>
              <a:t>Tamaño:	</a:t>
            </a:r>
          </a:p>
          <a:p>
            <a:r>
              <a:rPr lang="es-PE" sz="1400" dirty="0"/>
              <a:t>Talla única</a:t>
            </a:r>
            <a:endParaRPr lang="es-PE" sz="1400" dirty="0" smtClean="0"/>
          </a:p>
        </p:txBody>
      </p:sp>
      <p:pic>
        <p:nvPicPr>
          <p:cNvPr id="44034" name="Picture 2" descr="http://i.ebayimg.com/00/s/NTAwWDUwMA==/z/JNsAAOSw-nZToowf/$_57.JPG?rt=n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5" r="8696"/>
          <a:stretch/>
        </p:blipFill>
        <p:spPr bwMode="auto">
          <a:xfrm>
            <a:off x="87893" y="147231"/>
            <a:ext cx="3287949" cy="47625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6" name="Picture 4" descr="http://i.ebayimg.com/00/s/NTAwWDUwMA==/z/stEAAOSwBvNToowg/$_57.JPG?rt=n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8" r="16360"/>
          <a:stretch/>
        </p:blipFill>
        <p:spPr bwMode="auto">
          <a:xfrm>
            <a:off x="2938293" y="1647407"/>
            <a:ext cx="3142034" cy="47625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8" name="Picture 6" descr="http://i.ebayimg.com/00/s/NTAwWDUwMA==/z/fC0AAOSwBadToowh/$_57.JPG?rt=n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8" r="20984"/>
          <a:stretch/>
        </p:blipFill>
        <p:spPr bwMode="auto">
          <a:xfrm>
            <a:off x="5668262" y="57104"/>
            <a:ext cx="2830748" cy="47625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trella de 7 puntas 5"/>
          <p:cNvSpPr/>
          <p:nvPr/>
        </p:nvSpPr>
        <p:spPr>
          <a:xfrm rot="20541919">
            <a:off x="4887126" y="675677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 rot="20761026">
            <a:off x="5064358" y="1077097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./85.00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8443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Women Vintage Retro Bowknot Bib Apron Dress Kitchen Cooking Waitress Restaurant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S/.7.86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384800" y="1028700"/>
            <a:ext cx="4521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r>
              <a:rPr lang="es-PE" sz="1400" dirty="0"/>
              <a:t>Estado:	</a:t>
            </a:r>
          </a:p>
          <a:p>
            <a:r>
              <a:rPr lang="es-PE" sz="1400" dirty="0"/>
              <a:t>Nuevo con etiquetas: Un artículo completamente nuevo, que no fue utilizado ni tiene desgaste (incluidos los hechos a ... Más información</a:t>
            </a:r>
          </a:p>
          <a:p>
            <a:r>
              <a:rPr lang="es-PE" sz="1400" dirty="0"/>
              <a:t>Material:	</a:t>
            </a:r>
          </a:p>
          <a:p>
            <a:r>
              <a:rPr lang="es-PE" sz="1400" dirty="0"/>
              <a:t>Mezcla de algodón</a:t>
            </a:r>
          </a:p>
          <a:p>
            <a:r>
              <a:rPr lang="es-PE" sz="1400" dirty="0"/>
              <a:t>Marca:	</a:t>
            </a:r>
          </a:p>
          <a:p>
            <a:r>
              <a:rPr lang="es-PE" sz="1400" dirty="0"/>
              <a:t>Sin marca</a:t>
            </a:r>
          </a:p>
          <a:p>
            <a:r>
              <a:rPr lang="es-PE" sz="1400" dirty="0"/>
              <a:t>Patrón:	</a:t>
            </a:r>
          </a:p>
          <a:p>
            <a:r>
              <a:rPr lang="es-PE" sz="1400" dirty="0" err="1"/>
              <a:t>Soild&amp;Checked</a:t>
            </a:r>
            <a:endParaRPr lang="es-PE" sz="1400" dirty="0"/>
          </a:p>
          <a:p>
            <a:r>
              <a:rPr lang="es-PE" sz="1400" dirty="0"/>
              <a:t>Country/</a:t>
            </a:r>
            <a:r>
              <a:rPr lang="es-PE" sz="1400" dirty="0" err="1"/>
              <a:t>Region</a:t>
            </a:r>
            <a:r>
              <a:rPr lang="es-PE" sz="1400" dirty="0"/>
              <a:t> of Manufacture:	</a:t>
            </a:r>
          </a:p>
          <a:p>
            <a:r>
              <a:rPr lang="es-PE" sz="1400" dirty="0"/>
              <a:t>China</a:t>
            </a:r>
          </a:p>
          <a:p>
            <a:r>
              <a:rPr lang="es-PE" sz="1400" dirty="0"/>
              <a:t>Sexo:	</a:t>
            </a:r>
          </a:p>
          <a:p>
            <a:r>
              <a:rPr lang="es-PE" sz="1400" dirty="0"/>
              <a:t>Unisex</a:t>
            </a:r>
          </a:p>
          <a:p>
            <a:r>
              <a:rPr lang="es-PE" sz="1400" dirty="0"/>
              <a:t>Color:	</a:t>
            </a:r>
          </a:p>
          <a:p>
            <a:r>
              <a:rPr lang="es-PE" sz="1400" dirty="0"/>
              <a:t>Negro</a:t>
            </a:r>
          </a:p>
          <a:p>
            <a:r>
              <a:rPr lang="es-PE" sz="1400" dirty="0"/>
              <a:t>Tamaño:	</a:t>
            </a:r>
          </a:p>
          <a:p>
            <a:r>
              <a:rPr lang="es-PE" sz="1400" dirty="0"/>
              <a:t>Talla única</a:t>
            </a:r>
            <a:endParaRPr lang="es-PE" sz="1400" dirty="0" smtClean="0"/>
          </a:p>
        </p:txBody>
      </p:sp>
      <p:pic>
        <p:nvPicPr>
          <p:cNvPr id="43010" name="Picture 2" descr="http://i.ebayimg.com/00/s/NzAwWDcwMA==/z/w28AAOSwxH1T03T~/$_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18" y="124434"/>
            <a:ext cx="4965158" cy="496515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2" name="Picture 4" descr="http://i.ebayimg.com/00/s/Njc0WDU4NQ==/z/RecAAOSwEK9T03UC/$_57.JPG?rt=n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35" r="1"/>
          <a:stretch/>
        </p:blipFill>
        <p:spPr bwMode="auto">
          <a:xfrm>
            <a:off x="5222276" y="124434"/>
            <a:ext cx="2268022" cy="531448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trella de 7 puntas 5"/>
          <p:cNvSpPr/>
          <p:nvPr/>
        </p:nvSpPr>
        <p:spPr>
          <a:xfrm rot="20541919">
            <a:off x="3908138" y="3933389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 rot="20761026">
            <a:off x="4085369" y="4368901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./70.00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334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825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Hot Fashion Charm Tassel Heart Pendant 925 Sterling Silver Chain Bracelets New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846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S./4.94</a:t>
            </a:r>
          </a:p>
          <a:p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461001" y="868362"/>
            <a:ext cx="4521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r>
              <a:rPr lang="en-US" sz="1400" b="1" dirty="0"/>
              <a:t>Condition: New &amp; High Quality</a:t>
            </a:r>
            <a:endParaRPr lang="en-US" sz="1400" dirty="0"/>
          </a:p>
          <a:p>
            <a:r>
              <a:rPr lang="en-US" sz="1400" b="1" dirty="0"/>
              <a:t>Material: Sterling Silver</a:t>
            </a:r>
            <a:endParaRPr lang="en-US" sz="1400" dirty="0"/>
          </a:p>
          <a:p>
            <a:r>
              <a:rPr lang="en-US" sz="1400" b="1" dirty="0"/>
              <a:t>Size: 20cm</a:t>
            </a:r>
            <a:endParaRPr lang="en-US" sz="1400" dirty="0"/>
          </a:p>
        </p:txBody>
      </p:sp>
      <p:pic>
        <p:nvPicPr>
          <p:cNvPr id="2050" name="Picture 2" descr="http://storage.googleapis.com/ebay-new/LKNSPCH067/LKNSPCH067-Gallery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21" y="304075"/>
            <a:ext cx="4556508" cy="455650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trella de 7 puntas 7"/>
          <p:cNvSpPr/>
          <p:nvPr/>
        </p:nvSpPr>
        <p:spPr>
          <a:xfrm rot="20541919">
            <a:off x="443038" y="3158396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 rot="20761026">
            <a:off x="632928" y="3638955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s./25.00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4091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Women Vintage Retro Bowknot Bib Apron Dress Kitchen Cooking Waitress Restaurant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S/.7.86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384800" y="1028700"/>
            <a:ext cx="4521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r>
              <a:rPr lang="es-PE" sz="1400" dirty="0"/>
              <a:t>Estado:	</a:t>
            </a:r>
          </a:p>
          <a:p>
            <a:r>
              <a:rPr lang="es-PE" sz="1400" dirty="0"/>
              <a:t>Nuevo con etiquetas: Un artículo completamente nuevo, que no fue utilizado ni tiene desgaste (incluidos los hechos a ... Más información</a:t>
            </a:r>
          </a:p>
          <a:p>
            <a:r>
              <a:rPr lang="es-PE" sz="1400" dirty="0"/>
              <a:t>Material:	</a:t>
            </a:r>
          </a:p>
          <a:p>
            <a:r>
              <a:rPr lang="es-PE" sz="1400" dirty="0"/>
              <a:t>Mezcla de algodón</a:t>
            </a:r>
          </a:p>
          <a:p>
            <a:r>
              <a:rPr lang="es-PE" sz="1400" dirty="0"/>
              <a:t>Marca:	</a:t>
            </a:r>
          </a:p>
          <a:p>
            <a:r>
              <a:rPr lang="es-PE" sz="1400" dirty="0"/>
              <a:t>Sin marca</a:t>
            </a:r>
          </a:p>
          <a:p>
            <a:r>
              <a:rPr lang="es-PE" sz="1400" dirty="0"/>
              <a:t>Patrón:	</a:t>
            </a:r>
          </a:p>
          <a:p>
            <a:r>
              <a:rPr lang="es-PE" sz="1400" dirty="0" err="1"/>
              <a:t>Soild&amp;Checked</a:t>
            </a:r>
            <a:endParaRPr lang="es-PE" sz="1400" dirty="0"/>
          </a:p>
          <a:p>
            <a:r>
              <a:rPr lang="es-PE" sz="1400" dirty="0"/>
              <a:t>Country/</a:t>
            </a:r>
            <a:r>
              <a:rPr lang="es-PE" sz="1400" dirty="0" err="1"/>
              <a:t>Region</a:t>
            </a:r>
            <a:r>
              <a:rPr lang="es-PE" sz="1400" dirty="0"/>
              <a:t> of Manufacture:	</a:t>
            </a:r>
          </a:p>
          <a:p>
            <a:r>
              <a:rPr lang="es-PE" sz="1400" dirty="0"/>
              <a:t>China</a:t>
            </a:r>
          </a:p>
          <a:p>
            <a:r>
              <a:rPr lang="es-PE" sz="1400" dirty="0"/>
              <a:t>Sexo:	</a:t>
            </a:r>
          </a:p>
          <a:p>
            <a:r>
              <a:rPr lang="es-PE" sz="1400" dirty="0"/>
              <a:t>Unisex</a:t>
            </a:r>
          </a:p>
          <a:p>
            <a:r>
              <a:rPr lang="es-PE" sz="1400" dirty="0"/>
              <a:t>Color:	</a:t>
            </a:r>
          </a:p>
          <a:p>
            <a:r>
              <a:rPr lang="es-PE" sz="1400" dirty="0"/>
              <a:t>Negro</a:t>
            </a:r>
          </a:p>
          <a:p>
            <a:r>
              <a:rPr lang="es-PE" sz="1400" dirty="0"/>
              <a:t>Tamaño:	</a:t>
            </a:r>
          </a:p>
          <a:p>
            <a:r>
              <a:rPr lang="es-PE" sz="1400" dirty="0"/>
              <a:t>Talla única</a:t>
            </a:r>
            <a:endParaRPr lang="es-PE" sz="1400" dirty="0" smtClean="0"/>
          </a:p>
        </p:txBody>
      </p:sp>
      <p:pic>
        <p:nvPicPr>
          <p:cNvPr id="41986" name="Picture 2" descr="http://i.ebayimg.com/00/s/NjAwWDYwMA==/z/YW8AAOxyhS9TfHZU/$_57.JPG?rt=n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38" y="218529"/>
            <a:ext cx="5715000" cy="57150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 descr="http://i.ebayimg.com/00/s/NjAwWDYwMA==/z/u7YAAOxyF0pTfHZF/$_57.JPG?rt=n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3" r="21299"/>
          <a:stretch/>
        </p:blipFill>
        <p:spPr bwMode="auto">
          <a:xfrm>
            <a:off x="5984020" y="218529"/>
            <a:ext cx="3570051" cy="57150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trella de 7 puntas 5"/>
          <p:cNvSpPr/>
          <p:nvPr/>
        </p:nvSpPr>
        <p:spPr>
          <a:xfrm rot="20541919">
            <a:off x="5384241" y="2071097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 rot="20761026">
            <a:off x="5502963" y="250660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./100.00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29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Women Vintage Retro Bowknot Bib Apron Dress Kitchen Cooking Waitress Restaurant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S/.7.86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384800" y="1028700"/>
            <a:ext cx="4521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r>
              <a:rPr lang="es-PE" sz="1400" dirty="0"/>
              <a:t>Estado:	</a:t>
            </a:r>
          </a:p>
          <a:p>
            <a:r>
              <a:rPr lang="es-PE" sz="1400" dirty="0"/>
              <a:t>Nuevo con etiquetas: Un artículo completamente nuevo, que no fue utilizado ni tiene desgaste (incluidos los hechos a ... Más información</a:t>
            </a:r>
          </a:p>
          <a:p>
            <a:r>
              <a:rPr lang="es-PE" sz="1400" dirty="0"/>
              <a:t>Material:	</a:t>
            </a:r>
          </a:p>
          <a:p>
            <a:r>
              <a:rPr lang="es-PE" sz="1400" dirty="0"/>
              <a:t>Mezcla de algodón</a:t>
            </a:r>
          </a:p>
          <a:p>
            <a:r>
              <a:rPr lang="es-PE" sz="1400" dirty="0"/>
              <a:t>Marca:	</a:t>
            </a:r>
          </a:p>
          <a:p>
            <a:r>
              <a:rPr lang="es-PE" sz="1400" dirty="0"/>
              <a:t>Sin marca</a:t>
            </a:r>
          </a:p>
          <a:p>
            <a:r>
              <a:rPr lang="es-PE" sz="1400" dirty="0"/>
              <a:t>Patrón:	</a:t>
            </a:r>
          </a:p>
          <a:p>
            <a:r>
              <a:rPr lang="es-PE" sz="1400" dirty="0" err="1"/>
              <a:t>Soild&amp;Checked</a:t>
            </a:r>
            <a:endParaRPr lang="es-PE" sz="1400" dirty="0"/>
          </a:p>
          <a:p>
            <a:r>
              <a:rPr lang="es-PE" sz="1400" dirty="0"/>
              <a:t>Country/</a:t>
            </a:r>
            <a:r>
              <a:rPr lang="es-PE" sz="1400" dirty="0" err="1"/>
              <a:t>Region</a:t>
            </a:r>
            <a:r>
              <a:rPr lang="es-PE" sz="1400" dirty="0"/>
              <a:t> of Manufacture:	</a:t>
            </a:r>
          </a:p>
          <a:p>
            <a:r>
              <a:rPr lang="es-PE" sz="1400" dirty="0"/>
              <a:t>China</a:t>
            </a:r>
          </a:p>
          <a:p>
            <a:r>
              <a:rPr lang="es-PE" sz="1400" dirty="0"/>
              <a:t>Sexo:	</a:t>
            </a:r>
          </a:p>
          <a:p>
            <a:r>
              <a:rPr lang="es-PE" sz="1400" dirty="0"/>
              <a:t>Unisex</a:t>
            </a:r>
          </a:p>
          <a:p>
            <a:r>
              <a:rPr lang="es-PE" sz="1400" dirty="0"/>
              <a:t>Color:	</a:t>
            </a:r>
          </a:p>
          <a:p>
            <a:r>
              <a:rPr lang="es-PE" sz="1400" dirty="0"/>
              <a:t>Negro</a:t>
            </a:r>
          </a:p>
          <a:p>
            <a:r>
              <a:rPr lang="es-PE" sz="1400" dirty="0"/>
              <a:t>Tamaño:	</a:t>
            </a:r>
          </a:p>
          <a:p>
            <a:r>
              <a:rPr lang="es-PE" sz="1400" dirty="0"/>
              <a:t>Talla única</a:t>
            </a:r>
            <a:endParaRPr lang="es-PE" sz="1400" dirty="0" smtClean="0"/>
          </a:p>
        </p:txBody>
      </p:sp>
      <p:pic>
        <p:nvPicPr>
          <p:cNvPr id="40962" name="Picture 2" descr="http://i.ebayimg.com/00/s/NjAwWDYwMA==/z/aEQAAOxyBPZTfHZt/$_57.JPG?rt=n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2" r="12631"/>
          <a:stretch/>
        </p:blipFill>
        <p:spPr bwMode="auto">
          <a:xfrm>
            <a:off x="1225685" y="368479"/>
            <a:ext cx="3949430" cy="57150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trella de 7 puntas 5"/>
          <p:cNvSpPr/>
          <p:nvPr/>
        </p:nvSpPr>
        <p:spPr>
          <a:xfrm rot="20541919">
            <a:off x="3669928" y="2282636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 rot="20761026">
            <a:off x="3788650" y="2718147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./100.00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5216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Women Vintage Retro Bowknot Bib Apron Dress Kitchen Cooking Waitress Restaurant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S/.7.86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384800" y="1028700"/>
            <a:ext cx="4521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r>
              <a:rPr lang="es-PE" sz="1400" dirty="0"/>
              <a:t>Estado:	</a:t>
            </a:r>
          </a:p>
          <a:p>
            <a:r>
              <a:rPr lang="es-PE" sz="1400" dirty="0"/>
              <a:t>Nuevo con etiquetas: Un artículo completamente nuevo, que no fue utilizado ni tiene desgaste (incluidos los hechos a ... Más información</a:t>
            </a:r>
          </a:p>
          <a:p>
            <a:r>
              <a:rPr lang="es-PE" sz="1400" dirty="0"/>
              <a:t>Material:	</a:t>
            </a:r>
          </a:p>
          <a:p>
            <a:r>
              <a:rPr lang="es-PE" sz="1400" dirty="0"/>
              <a:t>Mezcla de algodón</a:t>
            </a:r>
          </a:p>
          <a:p>
            <a:r>
              <a:rPr lang="es-PE" sz="1400" dirty="0"/>
              <a:t>Marca:	</a:t>
            </a:r>
          </a:p>
          <a:p>
            <a:r>
              <a:rPr lang="es-PE" sz="1400" dirty="0"/>
              <a:t>Sin marca</a:t>
            </a:r>
          </a:p>
          <a:p>
            <a:r>
              <a:rPr lang="es-PE" sz="1400" dirty="0"/>
              <a:t>Patrón:	</a:t>
            </a:r>
          </a:p>
          <a:p>
            <a:r>
              <a:rPr lang="es-PE" sz="1400" dirty="0" err="1"/>
              <a:t>Soild&amp;Checked</a:t>
            </a:r>
            <a:endParaRPr lang="es-PE" sz="1400" dirty="0"/>
          </a:p>
          <a:p>
            <a:r>
              <a:rPr lang="es-PE" sz="1400" dirty="0"/>
              <a:t>Country/</a:t>
            </a:r>
            <a:r>
              <a:rPr lang="es-PE" sz="1400" dirty="0" err="1"/>
              <a:t>Region</a:t>
            </a:r>
            <a:r>
              <a:rPr lang="es-PE" sz="1400" dirty="0"/>
              <a:t> of Manufacture:	</a:t>
            </a:r>
          </a:p>
          <a:p>
            <a:r>
              <a:rPr lang="es-PE" sz="1400" dirty="0"/>
              <a:t>China</a:t>
            </a:r>
          </a:p>
          <a:p>
            <a:r>
              <a:rPr lang="es-PE" sz="1400" dirty="0"/>
              <a:t>Sexo:	</a:t>
            </a:r>
          </a:p>
          <a:p>
            <a:r>
              <a:rPr lang="es-PE" sz="1400" dirty="0"/>
              <a:t>Unisex</a:t>
            </a:r>
          </a:p>
          <a:p>
            <a:r>
              <a:rPr lang="es-PE" sz="1400" dirty="0"/>
              <a:t>Color:	</a:t>
            </a:r>
          </a:p>
          <a:p>
            <a:r>
              <a:rPr lang="es-PE" sz="1400" dirty="0"/>
              <a:t>Negro</a:t>
            </a:r>
          </a:p>
          <a:p>
            <a:r>
              <a:rPr lang="es-PE" sz="1400" dirty="0"/>
              <a:t>Tamaño:	</a:t>
            </a:r>
          </a:p>
          <a:p>
            <a:r>
              <a:rPr lang="es-PE" sz="1400" dirty="0"/>
              <a:t>Talla única</a:t>
            </a:r>
            <a:endParaRPr lang="es-PE" sz="1400" dirty="0" smtClean="0"/>
          </a:p>
        </p:txBody>
      </p:sp>
      <p:pic>
        <p:nvPicPr>
          <p:cNvPr id="39938" name="Picture 2" descr="http://i2.mingdynatie.com/inalis/Earrings/LKNSPCE4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49" y="2947480"/>
            <a:ext cx="2988045" cy="298804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0" name="Picture 4" descr="http://i2.mingdynatie.com/inalis/Earrings/LKNSPCE403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472" y="599049"/>
            <a:ext cx="3678609" cy="367860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trella de 7 puntas 5"/>
          <p:cNvSpPr/>
          <p:nvPr/>
        </p:nvSpPr>
        <p:spPr>
          <a:xfrm rot="20541919">
            <a:off x="2532195" y="3559120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 rot="20761026">
            <a:off x="2699699" y="3951803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./25.00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300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Women Vintage Retro Bowknot Bib Apron Dress Kitchen Cooking Waitress Restaurant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S/.7.86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384800" y="1028700"/>
            <a:ext cx="4521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r>
              <a:rPr lang="es-PE" sz="1400" dirty="0"/>
              <a:t>Estado:	</a:t>
            </a:r>
          </a:p>
          <a:p>
            <a:r>
              <a:rPr lang="es-PE" sz="1400" dirty="0"/>
              <a:t>Nuevo con etiquetas: Un artículo completamente nuevo, que no fue utilizado ni tiene desgaste (incluidos los hechos a ... Más información</a:t>
            </a:r>
          </a:p>
          <a:p>
            <a:r>
              <a:rPr lang="es-PE" sz="1400" dirty="0"/>
              <a:t>Material:	</a:t>
            </a:r>
          </a:p>
          <a:p>
            <a:r>
              <a:rPr lang="es-PE" sz="1400" dirty="0"/>
              <a:t>Mezcla de algodón</a:t>
            </a:r>
          </a:p>
          <a:p>
            <a:r>
              <a:rPr lang="es-PE" sz="1400" dirty="0"/>
              <a:t>Marca:	</a:t>
            </a:r>
          </a:p>
          <a:p>
            <a:r>
              <a:rPr lang="es-PE" sz="1400" dirty="0"/>
              <a:t>Sin marca</a:t>
            </a:r>
          </a:p>
          <a:p>
            <a:r>
              <a:rPr lang="es-PE" sz="1400" dirty="0"/>
              <a:t>Patrón:	</a:t>
            </a:r>
          </a:p>
          <a:p>
            <a:r>
              <a:rPr lang="es-PE" sz="1400" dirty="0" err="1"/>
              <a:t>Soild&amp;Checked</a:t>
            </a:r>
            <a:endParaRPr lang="es-PE" sz="1400" dirty="0"/>
          </a:p>
          <a:p>
            <a:r>
              <a:rPr lang="es-PE" sz="1400" dirty="0"/>
              <a:t>Country/</a:t>
            </a:r>
            <a:r>
              <a:rPr lang="es-PE" sz="1400" dirty="0" err="1"/>
              <a:t>Region</a:t>
            </a:r>
            <a:r>
              <a:rPr lang="es-PE" sz="1400" dirty="0"/>
              <a:t> of Manufacture:	</a:t>
            </a:r>
          </a:p>
          <a:p>
            <a:r>
              <a:rPr lang="es-PE" sz="1400" dirty="0"/>
              <a:t>China</a:t>
            </a:r>
          </a:p>
          <a:p>
            <a:r>
              <a:rPr lang="es-PE" sz="1400" dirty="0"/>
              <a:t>Sexo:	</a:t>
            </a:r>
          </a:p>
          <a:p>
            <a:r>
              <a:rPr lang="es-PE" sz="1400" dirty="0"/>
              <a:t>Unisex</a:t>
            </a:r>
          </a:p>
          <a:p>
            <a:r>
              <a:rPr lang="es-PE" sz="1400" dirty="0"/>
              <a:t>Color:	</a:t>
            </a:r>
          </a:p>
          <a:p>
            <a:r>
              <a:rPr lang="es-PE" sz="1400" dirty="0"/>
              <a:t>Negro</a:t>
            </a:r>
          </a:p>
          <a:p>
            <a:r>
              <a:rPr lang="es-PE" sz="1400" dirty="0"/>
              <a:t>Tamaño:	</a:t>
            </a:r>
          </a:p>
          <a:p>
            <a:r>
              <a:rPr lang="es-PE" sz="1400" dirty="0"/>
              <a:t>Talla única</a:t>
            </a:r>
            <a:endParaRPr lang="es-PE" sz="1400" dirty="0" smtClean="0"/>
          </a:p>
        </p:txBody>
      </p:sp>
      <p:pic>
        <p:nvPicPr>
          <p:cNvPr id="38914" name="Picture 2" descr="http://i2.mingdynatie.com/inalis/ring/LKNSPCR3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10" y="324403"/>
            <a:ext cx="3874038" cy="387403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http://i2.mingdynatie.com/inalis/ring/LKNSPCR314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202" y="3389045"/>
            <a:ext cx="2857499" cy="28574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8" name="Picture 6" descr="http://i2.mingdynatie.com/inalis/ring/LKNSPCR314-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31" y="-68096"/>
            <a:ext cx="3532528" cy="353252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trella de 7 puntas 5"/>
          <p:cNvSpPr/>
          <p:nvPr/>
        </p:nvSpPr>
        <p:spPr>
          <a:xfrm rot="20541919">
            <a:off x="357675" y="3039664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 rot="20761026">
            <a:off x="593417" y="3436263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s./0.00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9143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Women Vintage Retro Bowknot Bib Apron Dress Kitchen Cooking Waitress Restaurant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S/.7.86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384800" y="1028700"/>
            <a:ext cx="4521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r>
              <a:rPr lang="es-PE" sz="1400" dirty="0"/>
              <a:t>Estado:	</a:t>
            </a:r>
          </a:p>
          <a:p>
            <a:r>
              <a:rPr lang="es-PE" sz="1400" dirty="0"/>
              <a:t>Nuevo con etiquetas: Un artículo completamente nuevo, que no fue utilizado ni tiene desgaste (incluidos los hechos a ... Más información</a:t>
            </a:r>
          </a:p>
          <a:p>
            <a:r>
              <a:rPr lang="es-PE" sz="1400" dirty="0"/>
              <a:t>Material:	</a:t>
            </a:r>
          </a:p>
          <a:p>
            <a:r>
              <a:rPr lang="es-PE" sz="1400" dirty="0"/>
              <a:t>Mezcla de algodón</a:t>
            </a:r>
          </a:p>
          <a:p>
            <a:r>
              <a:rPr lang="es-PE" sz="1400" dirty="0"/>
              <a:t>Marca:	</a:t>
            </a:r>
          </a:p>
          <a:p>
            <a:r>
              <a:rPr lang="es-PE" sz="1400" dirty="0"/>
              <a:t>Sin marca</a:t>
            </a:r>
          </a:p>
          <a:p>
            <a:r>
              <a:rPr lang="es-PE" sz="1400" dirty="0"/>
              <a:t>Patrón:	</a:t>
            </a:r>
          </a:p>
          <a:p>
            <a:r>
              <a:rPr lang="es-PE" sz="1400" dirty="0" err="1"/>
              <a:t>Soild&amp;Checked</a:t>
            </a:r>
            <a:endParaRPr lang="es-PE" sz="1400" dirty="0"/>
          </a:p>
          <a:p>
            <a:r>
              <a:rPr lang="es-PE" sz="1400" dirty="0"/>
              <a:t>Country/</a:t>
            </a:r>
            <a:r>
              <a:rPr lang="es-PE" sz="1400" dirty="0" err="1"/>
              <a:t>Region</a:t>
            </a:r>
            <a:r>
              <a:rPr lang="es-PE" sz="1400" dirty="0"/>
              <a:t> of Manufacture:	</a:t>
            </a:r>
          </a:p>
          <a:p>
            <a:r>
              <a:rPr lang="es-PE" sz="1400" dirty="0"/>
              <a:t>China</a:t>
            </a:r>
          </a:p>
          <a:p>
            <a:r>
              <a:rPr lang="es-PE" sz="1400" dirty="0"/>
              <a:t>Sexo:	</a:t>
            </a:r>
          </a:p>
          <a:p>
            <a:r>
              <a:rPr lang="es-PE" sz="1400" dirty="0"/>
              <a:t>Unisex</a:t>
            </a:r>
          </a:p>
          <a:p>
            <a:r>
              <a:rPr lang="es-PE" sz="1400" dirty="0"/>
              <a:t>Color:	</a:t>
            </a:r>
          </a:p>
          <a:p>
            <a:r>
              <a:rPr lang="es-PE" sz="1400" dirty="0"/>
              <a:t>Negro</a:t>
            </a:r>
          </a:p>
          <a:p>
            <a:r>
              <a:rPr lang="es-PE" sz="1400" dirty="0"/>
              <a:t>Tamaño:	</a:t>
            </a:r>
          </a:p>
          <a:p>
            <a:r>
              <a:rPr lang="es-PE" sz="1400" dirty="0"/>
              <a:t>Talla única</a:t>
            </a:r>
            <a:endParaRPr lang="es-PE" sz="1400" dirty="0" smtClean="0"/>
          </a:p>
        </p:txBody>
      </p:sp>
      <p:pic>
        <p:nvPicPr>
          <p:cNvPr id="37892" name="Picture 4" descr="http://i.ebayimg.com/00/s/NTUwWDU4NQ==/z/El8AAOSw7NNT5EkA/$_57.JPG?rt=n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51" y="2641226"/>
            <a:ext cx="4262184" cy="400718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0" name="Picture 2" descr="http://i.ebayimg.com/00/s/NTg1WDU4NQ==/z/~fgAAOSwVFlT5Ej8/$_5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355" y="107498"/>
            <a:ext cx="4225726" cy="422572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trella de 7 puntas 5"/>
          <p:cNvSpPr/>
          <p:nvPr/>
        </p:nvSpPr>
        <p:spPr>
          <a:xfrm rot="20541919">
            <a:off x="1162077" y="1424654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 rot="20761026">
            <a:off x="1339308" y="1860163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./95.00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1005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Women Vintage Retro Bowknot Bib Apron Dress Kitchen Cooking Waitress Restaurant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S/.7.86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384800" y="1028700"/>
            <a:ext cx="4521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r>
              <a:rPr lang="es-PE" sz="1400" dirty="0"/>
              <a:t>Estado:	</a:t>
            </a:r>
          </a:p>
          <a:p>
            <a:r>
              <a:rPr lang="es-PE" sz="1400" dirty="0"/>
              <a:t>Nuevo con etiquetas: Un artículo completamente nuevo, que no fue utilizado ni tiene desgaste (incluidos los hechos a ... Más información</a:t>
            </a:r>
          </a:p>
          <a:p>
            <a:r>
              <a:rPr lang="es-PE" sz="1400" dirty="0"/>
              <a:t>Material:	</a:t>
            </a:r>
          </a:p>
          <a:p>
            <a:r>
              <a:rPr lang="es-PE" sz="1400" dirty="0"/>
              <a:t>Mezcla de algodón</a:t>
            </a:r>
          </a:p>
          <a:p>
            <a:r>
              <a:rPr lang="es-PE" sz="1400" dirty="0"/>
              <a:t>Marca:	</a:t>
            </a:r>
          </a:p>
          <a:p>
            <a:r>
              <a:rPr lang="es-PE" sz="1400" dirty="0"/>
              <a:t>Sin marca</a:t>
            </a:r>
          </a:p>
          <a:p>
            <a:r>
              <a:rPr lang="es-PE" sz="1400" dirty="0"/>
              <a:t>Patrón:	</a:t>
            </a:r>
          </a:p>
          <a:p>
            <a:r>
              <a:rPr lang="es-PE" sz="1400" dirty="0" err="1"/>
              <a:t>Soild&amp;Checked</a:t>
            </a:r>
            <a:endParaRPr lang="es-PE" sz="1400" dirty="0"/>
          </a:p>
          <a:p>
            <a:r>
              <a:rPr lang="es-PE" sz="1400" dirty="0"/>
              <a:t>Country/</a:t>
            </a:r>
            <a:r>
              <a:rPr lang="es-PE" sz="1400" dirty="0" err="1"/>
              <a:t>Region</a:t>
            </a:r>
            <a:r>
              <a:rPr lang="es-PE" sz="1400" dirty="0"/>
              <a:t> of Manufacture:	</a:t>
            </a:r>
          </a:p>
          <a:p>
            <a:r>
              <a:rPr lang="es-PE" sz="1400" dirty="0"/>
              <a:t>China</a:t>
            </a:r>
          </a:p>
          <a:p>
            <a:r>
              <a:rPr lang="es-PE" sz="1400" dirty="0"/>
              <a:t>Sexo:	</a:t>
            </a:r>
          </a:p>
          <a:p>
            <a:r>
              <a:rPr lang="es-PE" sz="1400" dirty="0"/>
              <a:t>Unisex</a:t>
            </a:r>
          </a:p>
          <a:p>
            <a:r>
              <a:rPr lang="es-PE" sz="1400" dirty="0"/>
              <a:t>Color:	</a:t>
            </a:r>
          </a:p>
          <a:p>
            <a:r>
              <a:rPr lang="es-PE" sz="1400" dirty="0"/>
              <a:t>Negro</a:t>
            </a:r>
          </a:p>
          <a:p>
            <a:r>
              <a:rPr lang="es-PE" sz="1400" dirty="0"/>
              <a:t>Tamaño:	</a:t>
            </a:r>
          </a:p>
          <a:p>
            <a:r>
              <a:rPr lang="es-PE" sz="1400" dirty="0"/>
              <a:t>Talla única</a:t>
            </a:r>
            <a:endParaRPr lang="es-PE" sz="1400" dirty="0" smtClean="0"/>
          </a:p>
        </p:txBody>
      </p:sp>
      <p:pic>
        <p:nvPicPr>
          <p:cNvPr id="36866" name="Picture 2" descr="http://i.ebayimg.com/00/s/MTAwMVgxMDAx/z/LOgAAOxySoJTQ7Qm/$_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54" y="388177"/>
            <a:ext cx="5983929" cy="598392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trella de 7 puntas 5"/>
          <p:cNvSpPr/>
          <p:nvPr/>
        </p:nvSpPr>
        <p:spPr>
          <a:xfrm rot="20541919">
            <a:off x="2726085" y="641987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 rot="20761026">
            <a:off x="2903316" y="1077498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./95.00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232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Women Vintage Retro Bowknot Bib Apron Dress Kitchen Cooking Waitress Restaurant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S/.7.86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384800" y="1028700"/>
            <a:ext cx="4521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r>
              <a:rPr lang="es-PE" sz="1400" dirty="0"/>
              <a:t>Estado:	</a:t>
            </a:r>
          </a:p>
          <a:p>
            <a:r>
              <a:rPr lang="es-PE" sz="1400" dirty="0"/>
              <a:t>Nuevo con etiquetas: Un artículo completamente nuevo, que no fue utilizado ni tiene desgaste (incluidos los hechos a ... Más información</a:t>
            </a:r>
          </a:p>
          <a:p>
            <a:r>
              <a:rPr lang="es-PE" sz="1400" dirty="0"/>
              <a:t>Material:	</a:t>
            </a:r>
          </a:p>
          <a:p>
            <a:r>
              <a:rPr lang="es-PE" sz="1400" dirty="0"/>
              <a:t>Mezcla de algodón</a:t>
            </a:r>
          </a:p>
          <a:p>
            <a:r>
              <a:rPr lang="es-PE" sz="1400" dirty="0"/>
              <a:t>Marca:	</a:t>
            </a:r>
          </a:p>
          <a:p>
            <a:r>
              <a:rPr lang="es-PE" sz="1400" dirty="0"/>
              <a:t>Sin marca</a:t>
            </a:r>
          </a:p>
          <a:p>
            <a:r>
              <a:rPr lang="es-PE" sz="1400" dirty="0"/>
              <a:t>Patrón:	</a:t>
            </a:r>
          </a:p>
          <a:p>
            <a:r>
              <a:rPr lang="es-PE" sz="1400" dirty="0" err="1"/>
              <a:t>Soild&amp;Checked</a:t>
            </a:r>
            <a:endParaRPr lang="es-PE" sz="1400" dirty="0"/>
          </a:p>
          <a:p>
            <a:r>
              <a:rPr lang="es-PE" sz="1400" dirty="0"/>
              <a:t>Country/</a:t>
            </a:r>
            <a:r>
              <a:rPr lang="es-PE" sz="1400" dirty="0" err="1"/>
              <a:t>Region</a:t>
            </a:r>
            <a:r>
              <a:rPr lang="es-PE" sz="1400" dirty="0"/>
              <a:t> of Manufacture:	</a:t>
            </a:r>
          </a:p>
          <a:p>
            <a:r>
              <a:rPr lang="es-PE" sz="1400" dirty="0"/>
              <a:t>China</a:t>
            </a:r>
          </a:p>
          <a:p>
            <a:r>
              <a:rPr lang="es-PE" sz="1400" dirty="0"/>
              <a:t>Sexo:	</a:t>
            </a:r>
          </a:p>
          <a:p>
            <a:r>
              <a:rPr lang="es-PE" sz="1400" dirty="0"/>
              <a:t>Unisex</a:t>
            </a:r>
          </a:p>
          <a:p>
            <a:r>
              <a:rPr lang="es-PE" sz="1400" dirty="0"/>
              <a:t>Color:	</a:t>
            </a:r>
          </a:p>
          <a:p>
            <a:r>
              <a:rPr lang="es-PE" sz="1400" dirty="0"/>
              <a:t>Negro</a:t>
            </a:r>
          </a:p>
          <a:p>
            <a:r>
              <a:rPr lang="es-PE" sz="1400" dirty="0"/>
              <a:t>Tamaño:	</a:t>
            </a:r>
          </a:p>
          <a:p>
            <a:r>
              <a:rPr lang="es-PE" sz="1400" dirty="0"/>
              <a:t>Talla única</a:t>
            </a:r>
            <a:endParaRPr lang="es-PE" sz="1400" dirty="0" smtClean="0"/>
          </a:p>
        </p:txBody>
      </p:sp>
      <p:pic>
        <p:nvPicPr>
          <p:cNvPr id="48130" name="Picture 2" descr="http://i.ebayimg.com/00/s/ODAwWDgwMA==/z/jHUAAOSwDk5Tu1Y0/$_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72" y="193459"/>
            <a:ext cx="5139728" cy="513972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 descr="http://i.ebayimg.com/00/s/ODAwWDgwMA==/z/HhEAAOSwFAZTu1Y4/$_5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766" y="737470"/>
            <a:ext cx="4214238" cy="421423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trella de 7 puntas 5"/>
          <p:cNvSpPr/>
          <p:nvPr/>
        </p:nvSpPr>
        <p:spPr>
          <a:xfrm rot="20541919">
            <a:off x="3839104" y="2224411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 rot="20761026">
            <a:off x="4074844" y="2659922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s./0.00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3221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Women Vintage Retro Bowknot Bib Apron Dress Kitchen Cooking Waitress Restaurant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S/.7.86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384800" y="1028700"/>
            <a:ext cx="4521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r>
              <a:rPr lang="es-PE" sz="1400" dirty="0"/>
              <a:t>Estado:	</a:t>
            </a:r>
          </a:p>
          <a:p>
            <a:r>
              <a:rPr lang="es-PE" sz="1400" dirty="0"/>
              <a:t>Nuevo con etiquetas: Un artículo completamente nuevo, que no fue utilizado ni tiene desgaste (incluidos los hechos a ... Más información</a:t>
            </a:r>
          </a:p>
          <a:p>
            <a:r>
              <a:rPr lang="es-PE" sz="1400" dirty="0"/>
              <a:t>Material:	</a:t>
            </a:r>
          </a:p>
          <a:p>
            <a:r>
              <a:rPr lang="es-PE" sz="1400" dirty="0"/>
              <a:t>Mezcla de algodón</a:t>
            </a:r>
          </a:p>
          <a:p>
            <a:r>
              <a:rPr lang="es-PE" sz="1400" dirty="0"/>
              <a:t>Marca:	</a:t>
            </a:r>
          </a:p>
          <a:p>
            <a:r>
              <a:rPr lang="es-PE" sz="1400" dirty="0"/>
              <a:t>Sin marca</a:t>
            </a:r>
          </a:p>
          <a:p>
            <a:r>
              <a:rPr lang="es-PE" sz="1400" dirty="0"/>
              <a:t>Patrón:	</a:t>
            </a:r>
          </a:p>
          <a:p>
            <a:r>
              <a:rPr lang="es-PE" sz="1400" dirty="0" err="1"/>
              <a:t>Soild&amp;Checked</a:t>
            </a:r>
            <a:endParaRPr lang="es-PE" sz="1400" dirty="0"/>
          </a:p>
          <a:p>
            <a:r>
              <a:rPr lang="es-PE" sz="1400" dirty="0"/>
              <a:t>Country/</a:t>
            </a:r>
            <a:r>
              <a:rPr lang="es-PE" sz="1400" dirty="0" err="1"/>
              <a:t>Region</a:t>
            </a:r>
            <a:r>
              <a:rPr lang="es-PE" sz="1400" dirty="0"/>
              <a:t> of Manufacture:	</a:t>
            </a:r>
          </a:p>
          <a:p>
            <a:r>
              <a:rPr lang="es-PE" sz="1400" dirty="0"/>
              <a:t>China</a:t>
            </a:r>
          </a:p>
          <a:p>
            <a:r>
              <a:rPr lang="es-PE" sz="1400" dirty="0"/>
              <a:t>Sexo:	</a:t>
            </a:r>
          </a:p>
          <a:p>
            <a:r>
              <a:rPr lang="es-PE" sz="1400" dirty="0"/>
              <a:t>Unisex</a:t>
            </a:r>
          </a:p>
          <a:p>
            <a:r>
              <a:rPr lang="es-PE" sz="1400" dirty="0"/>
              <a:t>Color:	</a:t>
            </a:r>
          </a:p>
          <a:p>
            <a:r>
              <a:rPr lang="es-PE" sz="1400" dirty="0"/>
              <a:t>Negro</a:t>
            </a:r>
          </a:p>
          <a:p>
            <a:r>
              <a:rPr lang="es-PE" sz="1400" dirty="0"/>
              <a:t>Tamaño:	</a:t>
            </a:r>
          </a:p>
          <a:p>
            <a:r>
              <a:rPr lang="es-PE" sz="1400" dirty="0"/>
              <a:t>Talla única</a:t>
            </a:r>
            <a:endParaRPr lang="es-PE" sz="1400" dirty="0" smtClean="0"/>
          </a:p>
        </p:txBody>
      </p:sp>
      <p:pic>
        <p:nvPicPr>
          <p:cNvPr id="47106" name="Picture 2" descr="http://i.ebayimg.com/00/s/NTUwWDU1MA==/z/REwAAOSwhMpT0K3b/$_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373" y="456902"/>
            <a:ext cx="5238750" cy="523875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trella de 7 puntas 5"/>
          <p:cNvSpPr/>
          <p:nvPr/>
        </p:nvSpPr>
        <p:spPr>
          <a:xfrm rot="20541919">
            <a:off x="1901025" y="4026023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 rot="20761026">
            <a:off x="2136766" y="4442079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s./0.00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7592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Women Vintage Retro Bowknot Bib Apron Dress Kitchen Cooking Waitress Restaurant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S/.7.86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384800" y="1028700"/>
            <a:ext cx="4521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r>
              <a:rPr lang="es-PE" sz="1400" dirty="0"/>
              <a:t>Estado:	</a:t>
            </a:r>
          </a:p>
          <a:p>
            <a:r>
              <a:rPr lang="es-PE" sz="1400" dirty="0"/>
              <a:t>Nuevo con etiquetas: Un artículo completamente nuevo, que no fue utilizado ni tiene desgaste (incluidos los hechos a ... Más información</a:t>
            </a:r>
          </a:p>
          <a:p>
            <a:r>
              <a:rPr lang="es-PE" sz="1400" dirty="0"/>
              <a:t>Material:	</a:t>
            </a:r>
          </a:p>
          <a:p>
            <a:r>
              <a:rPr lang="es-PE" sz="1400" dirty="0"/>
              <a:t>Mezcla de algodón</a:t>
            </a:r>
          </a:p>
          <a:p>
            <a:r>
              <a:rPr lang="es-PE" sz="1400" dirty="0"/>
              <a:t>Marca:	</a:t>
            </a:r>
          </a:p>
          <a:p>
            <a:r>
              <a:rPr lang="es-PE" sz="1400" dirty="0"/>
              <a:t>Sin marca</a:t>
            </a:r>
          </a:p>
          <a:p>
            <a:r>
              <a:rPr lang="es-PE" sz="1400" dirty="0"/>
              <a:t>Patrón:	</a:t>
            </a:r>
          </a:p>
          <a:p>
            <a:r>
              <a:rPr lang="es-PE" sz="1400" dirty="0" err="1"/>
              <a:t>Soild&amp;Checked</a:t>
            </a:r>
            <a:endParaRPr lang="es-PE" sz="1400" dirty="0"/>
          </a:p>
          <a:p>
            <a:r>
              <a:rPr lang="es-PE" sz="1400" dirty="0"/>
              <a:t>Country/</a:t>
            </a:r>
            <a:r>
              <a:rPr lang="es-PE" sz="1400" dirty="0" err="1"/>
              <a:t>Region</a:t>
            </a:r>
            <a:r>
              <a:rPr lang="es-PE" sz="1400" dirty="0"/>
              <a:t> of Manufacture:	</a:t>
            </a:r>
          </a:p>
          <a:p>
            <a:r>
              <a:rPr lang="es-PE" sz="1400" dirty="0"/>
              <a:t>China</a:t>
            </a:r>
          </a:p>
          <a:p>
            <a:r>
              <a:rPr lang="es-PE" sz="1400" dirty="0"/>
              <a:t>Sexo:	</a:t>
            </a:r>
          </a:p>
          <a:p>
            <a:r>
              <a:rPr lang="es-PE" sz="1400" dirty="0"/>
              <a:t>Unisex</a:t>
            </a:r>
          </a:p>
          <a:p>
            <a:r>
              <a:rPr lang="es-PE" sz="1400" dirty="0"/>
              <a:t>Color:	</a:t>
            </a:r>
          </a:p>
          <a:p>
            <a:r>
              <a:rPr lang="es-PE" sz="1400" dirty="0"/>
              <a:t>Negro</a:t>
            </a:r>
          </a:p>
          <a:p>
            <a:r>
              <a:rPr lang="es-PE" sz="1400" dirty="0"/>
              <a:t>Tamaño:	</a:t>
            </a:r>
          </a:p>
          <a:p>
            <a:r>
              <a:rPr lang="es-PE" sz="1400" dirty="0"/>
              <a:t>Talla única</a:t>
            </a:r>
            <a:endParaRPr lang="es-PE" sz="1400" dirty="0" smtClean="0"/>
          </a:p>
        </p:txBody>
      </p:sp>
      <p:pic>
        <p:nvPicPr>
          <p:cNvPr id="46082" name="Picture 2" descr="http://i.ebayimg.com/00/s/MTAwMFgxMDAw/z/DvwAAOSw7NNUH8Fc/$_5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" t="8994" r="13545" b="9540"/>
          <a:stretch/>
        </p:blipFill>
        <p:spPr bwMode="auto">
          <a:xfrm>
            <a:off x="1031131" y="505837"/>
            <a:ext cx="4679005" cy="458172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trella de 7 puntas 5"/>
          <p:cNvSpPr/>
          <p:nvPr/>
        </p:nvSpPr>
        <p:spPr>
          <a:xfrm rot="20541919">
            <a:off x="1084256" y="3676441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 rot="20761026">
            <a:off x="1286714" y="4121146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s./0.00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099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8-16-32-64GB-Metal-Roating-USB-Flash-Memory-Drive-Stick-Pen-Thumb-U-Disk-ST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91" y="979568"/>
            <a:ext cx="4762500" cy="366712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trella de 7 puntas 5"/>
          <p:cNvSpPr/>
          <p:nvPr/>
        </p:nvSpPr>
        <p:spPr>
          <a:xfrm rot="20541919">
            <a:off x="716863" y="3235569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 rot="20761026">
            <a:off x="860811" y="3680274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./90.00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21488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9255" y="5437148"/>
            <a:ext cx="762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Hot New Fashion 925 Sterling Silver Rhinestone Swarovski Crystal Heart Necklace</a:t>
            </a:r>
            <a:endParaRPr lang="es-PE" dirty="0"/>
          </a:p>
        </p:txBody>
      </p:sp>
      <p:sp>
        <p:nvSpPr>
          <p:cNvPr id="5" name="CuadroTexto 4"/>
          <p:cNvSpPr txBox="1"/>
          <p:nvPr/>
        </p:nvSpPr>
        <p:spPr>
          <a:xfrm>
            <a:off x="1320800" y="618744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S./5.86</a:t>
            </a:r>
            <a:endParaRPr lang="es-PE" dirty="0"/>
          </a:p>
        </p:txBody>
      </p:sp>
      <p:sp>
        <p:nvSpPr>
          <p:cNvPr id="9" name="CuadroTexto 8"/>
          <p:cNvSpPr txBox="1"/>
          <p:nvPr/>
        </p:nvSpPr>
        <p:spPr>
          <a:xfrm>
            <a:off x="5176521" y="0"/>
            <a:ext cx="4521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 smtClean="0"/>
              <a:t>Caracteristicas</a:t>
            </a:r>
            <a:r>
              <a:rPr lang="es-PE" sz="1400" dirty="0" smtClean="0"/>
              <a:t> del articulo</a:t>
            </a:r>
          </a:p>
          <a:p>
            <a:endParaRPr lang="es-PE" sz="1400" dirty="0" smtClean="0"/>
          </a:p>
          <a:p>
            <a:r>
              <a:rPr lang="en-US" sz="1400" b="1" dirty="0"/>
              <a:t>100% Brand new!!!</a:t>
            </a:r>
            <a:endParaRPr lang="en-US" sz="1400" dirty="0"/>
          </a:p>
          <a:p>
            <a:r>
              <a:rPr lang="en-US" sz="1400" b="1" dirty="0"/>
              <a:t>High </a:t>
            </a:r>
            <a:r>
              <a:rPr lang="en-US" sz="1400" b="1" dirty="0" err="1"/>
              <a:t>quantity!Factory</a:t>
            </a:r>
            <a:r>
              <a:rPr lang="en-US" sz="1400" b="1" dirty="0"/>
              <a:t> price!</a:t>
            </a:r>
            <a:endParaRPr lang="en-US" sz="1400" dirty="0"/>
          </a:p>
          <a:p>
            <a:r>
              <a:rPr lang="en-US" sz="1400" b="1" dirty="0"/>
              <a:t>Send it as an ideal gift or keep it as an lovely collection.</a:t>
            </a:r>
            <a:endParaRPr lang="en-US" sz="1400" dirty="0"/>
          </a:p>
          <a:p>
            <a:r>
              <a:rPr lang="en-US" sz="1400" b="1" dirty="0"/>
              <a:t>Material : 925 Sterling Silver</a:t>
            </a:r>
            <a:endParaRPr lang="en-US" sz="1400" dirty="0"/>
          </a:p>
          <a:p>
            <a:r>
              <a:rPr lang="en-US" sz="1400" b="1" dirty="0"/>
              <a:t>Best gifts for your family members and friends</a:t>
            </a:r>
            <a:endParaRPr lang="en-US" sz="1400" dirty="0"/>
          </a:p>
          <a:p>
            <a:r>
              <a:rPr lang="en-US" sz="1400" b="1" dirty="0"/>
              <a:t>Size:</a:t>
            </a:r>
            <a:endParaRPr lang="en-US" sz="1400" dirty="0"/>
          </a:p>
          <a:p>
            <a:r>
              <a:rPr lang="en-US" sz="1400" b="1" dirty="0"/>
              <a:t>    </a:t>
            </a:r>
            <a:r>
              <a:rPr lang="en-US" sz="1400" b="1" dirty="0" err="1"/>
              <a:t>Pendant:About</a:t>
            </a:r>
            <a:r>
              <a:rPr lang="en-US" sz="1400" b="1" dirty="0"/>
              <a:t> 1.5*1.4cm</a:t>
            </a:r>
            <a:endParaRPr lang="en-US" sz="1400" dirty="0"/>
          </a:p>
          <a:p>
            <a:r>
              <a:rPr lang="en-US" sz="1400" b="1" dirty="0"/>
              <a:t>    Chain length: 18 </a:t>
            </a:r>
            <a:r>
              <a:rPr lang="en-US" sz="1400" b="1" dirty="0" err="1"/>
              <a:t>inchs</a:t>
            </a:r>
            <a:endParaRPr lang="en-US" sz="1400" dirty="0"/>
          </a:p>
        </p:txBody>
      </p:sp>
      <p:grpSp>
        <p:nvGrpSpPr>
          <p:cNvPr id="2" name="Grupo 1"/>
          <p:cNvGrpSpPr/>
          <p:nvPr/>
        </p:nvGrpSpPr>
        <p:grpSpPr>
          <a:xfrm>
            <a:off x="182405" y="100429"/>
            <a:ext cx="4622640" cy="4955759"/>
            <a:chOff x="182405" y="100429"/>
            <a:chExt cx="4622640" cy="4955759"/>
          </a:xfrm>
        </p:grpSpPr>
        <p:pic>
          <p:nvPicPr>
            <p:cNvPr id="7170" name="Picture 2" descr="http://storage.googleapis.com/ebay-new/LKNSBN024/LKNSBN024-Gallery-%20(1)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405" y="2147207"/>
              <a:ext cx="2908981" cy="2908981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2" name="Picture 4" descr="http://storage.googleapis.com/ebay-new/LKNSBN024/LKNSBN024-1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0195" y="100429"/>
              <a:ext cx="2944850" cy="2944850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Estrella de 7 puntas 10"/>
          <p:cNvSpPr/>
          <p:nvPr/>
        </p:nvSpPr>
        <p:spPr>
          <a:xfrm rot="20541919">
            <a:off x="3166135" y="3078018"/>
            <a:ext cx="1319792" cy="1240355"/>
          </a:xfrm>
          <a:prstGeom prst="star7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softRound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 rot="20761026">
            <a:off x="3354889" y="3562476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s./35.00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6828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455</TotalTime>
  <Words>2349</Words>
  <Application>Microsoft Office PowerPoint</Application>
  <PresentationFormat>A4 (210 x 297 mm)</PresentationFormat>
  <Paragraphs>1698</Paragraphs>
  <Slides>89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89</vt:i4>
      </vt:variant>
    </vt:vector>
  </HeadingPairs>
  <TitlesOfParts>
    <vt:vector size="95" baseType="lpstr">
      <vt:lpstr>宋体</vt:lpstr>
      <vt:lpstr>Arial</vt:lpstr>
      <vt:lpstr>Calibri</vt:lpstr>
      <vt:lpstr>Calibri Light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Usuario</cp:lastModifiedBy>
  <cp:revision>55</cp:revision>
  <dcterms:created xsi:type="dcterms:W3CDTF">2014-09-21T02:50:54Z</dcterms:created>
  <dcterms:modified xsi:type="dcterms:W3CDTF">2014-10-08T14:09:07Z</dcterms:modified>
</cp:coreProperties>
</file>